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png_large"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2.xml" ContentType="application/vnd.openxmlformats-officedocument.them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3.xml" ContentType="application/vnd.openxmlformats-officedocument.them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4.xml" ContentType="application/vnd.openxmlformats-officedocument.theme+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612.xml" ContentType="application/vnd.openxmlformats-officedocument.presentationml.tags+xml"/>
  <Override PartName="/ppt/tags/tag6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5117" r:id="rId1"/>
    <p:sldMasterId id="2147485181" r:id="rId2"/>
    <p:sldMasterId id="2147485247" r:id="rId3"/>
    <p:sldMasterId id="2147485309" r:id="rId4"/>
  </p:sldMasterIdLst>
  <p:notesMasterIdLst>
    <p:notesMasterId r:id="rId35"/>
  </p:notesMasterIdLst>
  <p:handoutMasterIdLst>
    <p:handoutMasterId r:id="rId36"/>
  </p:handoutMasterIdLst>
  <p:sldIdLst>
    <p:sldId id="271" r:id="rId5"/>
    <p:sldId id="257" r:id="rId6"/>
    <p:sldId id="655" r:id="rId7"/>
    <p:sldId id="656" r:id="rId8"/>
    <p:sldId id="602" r:id="rId9"/>
    <p:sldId id="640" r:id="rId10"/>
    <p:sldId id="641" r:id="rId11"/>
    <p:sldId id="273" r:id="rId12"/>
    <p:sldId id="657" r:id="rId13"/>
    <p:sldId id="658" r:id="rId14"/>
    <p:sldId id="660" r:id="rId15"/>
    <p:sldId id="700" r:id="rId16"/>
    <p:sldId id="701" r:id="rId17"/>
    <p:sldId id="284" r:id="rId18"/>
    <p:sldId id="268" r:id="rId19"/>
    <p:sldId id="269" r:id="rId20"/>
    <p:sldId id="694" r:id="rId21"/>
    <p:sldId id="277" r:id="rId22"/>
    <p:sldId id="589" r:id="rId23"/>
    <p:sldId id="693" r:id="rId24"/>
    <p:sldId id="703" r:id="rId25"/>
    <p:sldId id="302" r:id="rId26"/>
    <p:sldId id="695" r:id="rId27"/>
    <p:sldId id="662" r:id="rId28"/>
    <p:sldId id="704" r:id="rId29"/>
    <p:sldId id="310" r:id="rId30"/>
    <p:sldId id="705" r:id="rId31"/>
    <p:sldId id="671" r:id="rId32"/>
    <p:sldId id="288" r:id="rId33"/>
    <p:sldId id="276" r:id="rId34"/>
  </p:sldIdLst>
  <p:sldSz cx="12192000" cy="6858000"/>
  <p:notesSz cx="9236075" cy="6950075"/>
  <p:custShowLst>
    <p:custShow name="Format Guide Workshop" id="0">
      <p:sldLst/>
    </p:custShow>
  </p:custShowLst>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6187" autoAdjust="0"/>
  </p:normalViewPr>
  <p:slideViewPr>
    <p:cSldViewPr snapToGrid="0">
      <p:cViewPr varScale="1">
        <p:scale>
          <a:sx n="114" d="100"/>
          <a:sy n="114" d="100"/>
        </p:scale>
        <p:origin x="396" y="10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105" d="100"/>
          <a:sy n="105" d="100"/>
        </p:scale>
        <p:origin x="120" y="18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0.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media/image1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4002299" cy="348711"/>
          </a:xfrm>
          <a:prstGeom prst="rect">
            <a:avLst/>
          </a:prstGeom>
        </p:spPr>
        <p:txBody>
          <a:bodyPr vert="horz" lIns="92492" tIns="46246" rIns="92492" bIns="46246" rtlCol="0"/>
          <a:lstStyle>
            <a:lvl1pPr algn="l">
              <a:defRPr sz="1200"/>
            </a:lvl1pPr>
          </a:lstStyle>
          <a:p>
            <a:endParaRPr lang="en-US" sz="800" dirty="0"/>
          </a:p>
        </p:txBody>
      </p:sp>
      <p:sp>
        <p:nvSpPr>
          <p:cNvPr id="3" name="Date Placeholder 2"/>
          <p:cNvSpPr>
            <a:spLocks noGrp="1"/>
          </p:cNvSpPr>
          <p:nvPr>
            <p:ph type="dt" sz="quarter" idx="1"/>
          </p:nvPr>
        </p:nvSpPr>
        <p:spPr>
          <a:xfrm>
            <a:off x="5231641" y="2"/>
            <a:ext cx="4002299" cy="348711"/>
          </a:xfrm>
          <a:prstGeom prst="rect">
            <a:avLst/>
          </a:prstGeom>
        </p:spPr>
        <p:txBody>
          <a:bodyPr vert="horz" lIns="92492" tIns="46246" rIns="92492" bIns="46246" rtlCol="0"/>
          <a:lstStyle>
            <a:lvl1pPr algn="r">
              <a:defRPr sz="1200"/>
            </a:lvl1pPr>
          </a:lstStyle>
          <a:p>
            <a:fld id="{57691E93-EF64-46CC-85E2-BBB5BEDB9501}" type="datetimeFigureOut">
              <a:rPr lang="en-US" sz="800"/>
              <a:t>10/5/2021</a:t>
            </a:fld>
            <a:endParaRPr lang="en-US" sz="800" dirty="0"/>
          </a:p>
        </p:txBody>
      </p:sp>
      <p:sp>
        <p:nvSpPr>
          <p:cNvPr id="4" name="Footer Placeholder 3"/>
          <p:cNvSpPr>
            <a:spLocks noGrp="1"/>
          </p:cNvSpPr>
          <p:nvPr>
            <p:ph type="ftr" sz="quarter" idx="2"/>
          </p:nvPr>
        </p:nvSpPr>
        <p:spPr>
          <a:xfrm>
            <a:off x="2" y="6601367"/>
            <a:ext cx="4002299" cy="348710"/>
          </a:xfrm>
          <a:prstGeom prst="rect">
            <a:avLst/>
          </a:prstGeom>
        </p:spPr>
        <p:txBody>
          <a:bodyPr vert="horz" lIns="92492" tIns="46246" rIns="92492" bIns="46246" rtlCol="0" anchor="b"/>
          <a:lstStyle>
            <a:lvl1pPr algn="l">
              <a:defRPr sz="1200"/>
            </a:lvl1pPr>
          </a:lstStyle>
          <a:p>
            <a:endParaRPr lang="en-US" sz="800" dirty="0"/>
          </a:p>
        </p:txBody>
      </p:sp>
      <p:sp>
        <p:nvSpPr>
          <p:cNvPr id="5" name="Slide Number Placeholder 4"/>
          <p:cNvSpPr>
            <a:spLocks noGrp="1"/>
          </p:cNvSpPr>
          <p:nvPr>
            <p:ph type="sldNum" sz="quarter" idx="3"/>
          </p:nvPr>
        </p:nvSpPr>
        <p:spPr>
          <a:xfrm>
            <a:off x="5231641" y="6601367"/>
            <a:ext cx="4002299" cy="348710"/>
          </a:xfrm>
          <a:prstGeom prst="rect">
            <a:avLst/>
          </a:prstGeom>
        </p:spPr>
        <p:txBody>
          <a:bodyPr vert="horz" lIns="92492" tIns="46246" rIns="92492" bIns="46246" rtlCol="0" anchor="b"/>
          <a:lstStyle>
            <a:lvl1pPr algn="r">
              <a:defRPr sz="1200"/>
            </a:lvl1pPr>
          </a:lstStyle>
          <a:p>
            <a:fld id="{3DCECA85-2A7A-423F-89EA-6868CB52DF19}" type="slidenum">
              <a:rPr lang="en-US" sz="800"/>
              <a:t>‹#›</a:t>
            </a:fld>
            <a:endParaRPr lang="en-US" sz="800" dirty="0"/>
          </a:p>
        </p:txBody>
      </p:sp>
    </p:spTree>
    <p:extLst>
      <p:ext uri="{BB962C8B-B14F-4D97-AF65-F5344CB8AC3E}">
        <p14:creationId xmlns:p14="http://schemas.microsoft.com/office/powerpoint/2010/main" val="1709377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Rectangle 54"/>
          <p:cNvSpPr/>
          <p:nvPr/>
        </p:nvSpPr>
        <p:spPr>
          <a:xfrm>
            <a:off x="0" y="5406893"/>
            <a:ext cx="9233938" cy="15431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492" tIns="46246" rIns="92492" bIns="46246" rtlCol="0" anchor="ctr"/>
          <a:lstStyle/>
          <a:p>
            <a:pPr algn="ctr"/>
            <a:endParaRPr lang="en-US" dirty="0"/>
          </a:p>
        </p:txBody>
      </p:sp>
      <p:sp>
        <p:nvSpPr>
          <p:cNvPr id="2" name="Header Placeholder 1"/>
          <p:cNvSpPr>
            <a:spLocks noGrp="1"/>
          </p:cNvSpPr>
          <p:nvPr>
            <p:ph type="hdr" sz="quarter"/>
          </p:nvPr>
        </p:nvSpPr>
        <p:spPr>
          <a:xfrm>
            <a:off x="109538" y="2"/>
            <a:ext cx="3892763" cy="348711"/>
          </a:xfrm>
          <a:prstGeom prst="rect">
            <a:avLst/>
          </a:prstGeom>
        </p:spPr>
        <p:txBody>
          <a:bodyPr vert="horz" lIns="92492" tIns="46246" rIns="92492" bIns="46246" rtlCol="0"/>
          <a:lstStyle>
            <a:lvl1pPr algn="l">
              <a:defRPr sz="800"/>
            </a:lvl1pPr>
          </a:lstStyle>
          <a:p>
            <a:endParaRPr lang="en-US" dirty="0"/>
          </a:p>
        </p:txBody>
      </p:sp>
      <p:sp>
        <p:nvSpPr>
          <p:cNvPr id="3" name="Date Placeholder 2"/>
          <p:cNvSpPr>
            <a:spLocks noGrp="1"/>
          </p:cNvSpPr>
          <p:nvPr>
            <p:ph type="dt" idx="1"/>
          </p:nvPr>
        </p:nvSpPr>
        <p:spPr>
          <a:xfrm>
            <a:off x="5231641" y="2"/>
            <a:ext cx="3894897" cy="348711"/>
          </a:xfrm>
          <a:prstGeom prst="rect">
            <a:avLst/>
          </a:prstGeom>
        </p:spPr>
        <p:txBody>
          <a:bodyPr vert="horz" lIns="92492" tIns="46246" rIns="92492" bIns="46246" rtlCol="0"/>
          <a:lstStyle>
            <a:lvl1pPr algn="r">
              <a:defRPr sz="800"/>
            </a:lvl1pPr>
          </a:lstStyle>
          <a:p>
            <a:fld id="{3AD9BDA7-98EF-4344-B91C-30A07E8A84B0}" type="datetimeFigureOut">
              <a:rPr lang="en-US" smtClean="0"/>
              <a:pPr/>
              <a:t>10/5/2021</a:t>
            </a:fld>
            <a:endParaRPr lang="en-US" dirty="0"/>
          </a:p>
        </p:txBody>
      </p:sp>
      <p:sp>
        <p:nvSpPr>
          <p:cNvPr id="4" name="Slide Image Placeholder 3"/>
          <p:cNvSpPr>
            <a:spLocks noGrp="1" noRot="1" noChangeAspect="1"/>
          </p:cNvSpPr>
          <p:nvPr>
            <p:ph type="sldImg" idx="2"/>
          </p:nvPr>
        </p:nvSpPr>
        <p:spPr>
          <a:xfrm>
            <a:off x="109538" y="209550"/>
            <a:ext cx="9017000" cy="5072063"/>
          </a:xfrm>
          <a:prstGeom prst="rect">
            <a:avLst/>
          </a:prstGeom>
          <a:noFill/>
          <a:ln w="9525">
            <a:solidFill>
              <a:schemeClr val="bg2"/>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124053" y="5490869"/>
            <a:ext cx="8987970" cy="674425"/>
          </a:xfrm>
          <a:prstGeom prst="rect">
            <a:avLst/>
          </a:prstGeom>
        </p:spPr>
        <p:txBody>
          <a:bodyPr vert="horz" lIns="92492" tIns="46246" rIns="92492" bIns="46246"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09538" y="6601367"/>
            <a:ext cx="3892763" cy="348710"/>
          </a:xfrm>
          <a:prstGeom prst="rect">
            <a:avLst/>
          </a:prstGeom>
        </p:spPr>
        <p:txBody>
          <a:bodyPr vert="horz" lIns="92492" tIns="46246" rIns="92492" bIns="46246" rtlCol="0" anchor="b"/>
          <a:lstStyle>
            <a:lvl1pPr algn="l">
              <a:defRPr sz="800"/>
            </a:lvl1pPr>
          </a:lstStyle>
          <a:p>
            <a:endParaRPr lang="en-US" dirty="0"/>
          </a:p>
        </p:txBody>
      </p:sp>
      <p:sp>
        <p:nvSpPr>
          <p:cNvPr id="7" name="Slide Number Placeholder 6"/>
          <p:cNvSpPr>
            <a:spLocks noGrp="1"/>
          </p:cNvSpPr>
          <p:nvPr>
            <p:ph type="sldNum" sz="quarter" idx="5"/>
          </p:nvPr>
        </p:nvSpPr>
        <p:spPr>
          <a:xfrm>
            <a:off x="5231642" y="6601367"/>
            <a:ext cx="3880382" cy="348710"/>
          </a:xfrm>
          <a:prstGeom prst="rect">
            <a:avLst/>
          </a:prstGeom>
        </p:spPr>
        <p:txBody>
          <a:bodyPr vert="horz" lIns="92492" tIns="46246" rIns="92492" bIns="46246" rtlCol="0" anchor="b"/>
          <a:lstStyle>
            <a:lvl1pPr algn="r">
              <a:defRPr sz="800"/>
            </a:lvl1pPr>
          </a:lstStyle>
          <a:p>
            <a:r>
              <a:rPr lang="en-US" dirty="0"/>
              <a:t>Notes view: </a:t>
            </a:r>
            <a:fld id="{128CEAFE-FA94-43E5-B0FF-D47E1CCDD1B4}" type="slidenum">
              <a:rPr lang="en-US" smtClean="0"/>
              <a:pPr/>
              <a:t>‹#›</a:t>
            </a:fld>
            <a:endParaRPr lang="en-US" dirty="0"/>
          </a:p>
        </p:txBody>
      </p:sp>
    </p:spTree>
    <p:extLst>
      <p:ext uri="{BB962C8B-B14F-4D97-AF65-F5344CB8AC3E}">
        <p14:creationId xmlns:p14="http://schemas.microsoft.com/office/powerpoint/2010/main" val="4173362221"/>
      </p:ext>
    </p:extLst>
  </p:cSld>
  <p:clrMap bg1="lt1" tx1="dk1" bg2="lt2" tx2="dk2" accent1="accent1" accent2="accent2" accent3="accent3" accent4="accent4" accent5="accent5" accent6="accent6" hlink="hlink" folHlink="folHlink"/>
  <p:notesStyle>
    <a:lvl1pPr marL="0" indent="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1pPr>
    <a:lvl2pPr marL="114300" indent="-11430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2pPr>
    <a:lvl3pPr marL="228600" indent="-114300" algn="l" defTabSz="914400" rtl="0" eaLnBrk="1" latinLnBrk="0" hangingPunct="1">
      <a:spcAft>
        <a:spcPts val="600"/>
      </a:spcAft>
      <a:buClr>
        <a:schemeClr val="tx2"/>
      </a:buClr>
      <a:buFont typeface="Arial" panose="020B0604020202020204" pitchFamily="34" charset="0"/>
      <a:buChar char="•"/>
      <a:defRPr sz="1200" kern="1200">
        <a:solidFill>
          <a:schemeClr val="tx1"/>
        </a:solidFill>
        <a:latin typeface="+mn-lt"/>
        <a:ea typeface="+mn-ea"/>
        <a:cs typeface="+mn-cs"/>
      </a:defRPr>
    </a:lvl3pPr>
    <a:lvl4pPr marL="514350" indent="-114300" algn="l" defTabSz="914400" rtl="0" eaLnBrk="1" latinLnBrk="0" hangingPunct="1">
      <a:spcAft>
        <a:spcPts val="600"/>
      </a:spcAft>
      <a:buFont typeface="Arial" panose="020B0604020202020204" pitchFamily="34" charset="0"/>
      <a:buChar char="•"/>
      <a:defRPr sz="1000" kern="1200">
        <a:solidFill>
          <a:schemeClr val="tx1"/>
        </a:solidFill>
        <a:latin typeface="+mn-lt"/>
        <a:ea typeface="+mn-ea"/>
        <a:cs typeface="+mn-cs"/>
      </a:defRPr>
    </a:lvl4pPr>
    <a:lvl5pPr marL="685800" indent="-114300" algn="l" defTabSz="914400" rtl="0" eaLnBrk="1" latinLnBrk="0" hangingPunct="1">
      <a:spcAft>
        <a:spcPts val="600"/>
      </a:spcAft>
      <a:buClr>
        <a:schemeClr val="tx2"/>
      </a:buClr>
      <a:buFont typeface="Arial" panose="020B0604020202020204" pitchFamily="34" charset="0"/>
      <a:buChar char="•"/>
      <a:defRPr sz="1000" i="1"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190" userDrawn="1">
          <p15:clr>
            <a:srgbClr val="F26B43"/>
          </p15:clr>
        </p15:guide>
        <p15:guide id="2" pos="2909"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solidFill>
                  <a:srgbClr val="6E6F73"/>
                </a:solidFill>
              </a:rPr>
              <a:t>Notes view: </a:t>
            </a:r>
            <a:fld id="{128CEAFE-FA94-43E5-B0FF-D47E1CCDD1B4}" type="slidenum">
              <a:rPr lang="en-US" smtClean="0">
                <a:solidFill>
                  <a:srgbClr val="6E6F73"/>
                </a:solidFill>
              </a:rPr>
              <a:pPr/>
              <a:t>0</a:t>
            </a:fld>
            <a:endParaRPr lang="en-US" dirty="0">
              <a:solidFill>
                <a:srgbClr val="6E6F73"/>
              </a:solidFill>
            </a:endParaRPr>
          </a:p>
        </p:txBody>
      </p:sp>
    </p:spTree>
    <p:extLst>
      <p:ext uri="{BB962C8B-B14F-4D97-AF65-F5344CB8AC3E}">
        <p14:creationId xmlns:p14="http://schemas.microsoft.com/office/powerpoint/2010/main" val="3985365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df80ac1bea_2_1147:notes"/>
          <p:cNvSpPr txBox="1">
            <a:spLocks noGrp="1"/>
          </p:cNvSpPr>
          <p:nvPr>
            <p:ph type="body" idx="1"/>
          </p:nvPr>
        </p:nvSpPr>
        <p:spPr>
          <a:xfrm>
            <a:off x="92112" y="7224168"/>
            <a:ext cx="6673776" cy="88732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600"/>
              </a:spcAft>
              <a:buSzPts val="1200"/>
              <a:buNone/>
            </a:pPr>
            <a:endParaRPr/>
          </a:p>
        </p:txBody>
      </p:sp>
      <p:sp>
        <p:nvSpPr>
          <p:cNvPr id="1223" name="Google Shape;1223;gdf80ac1bea_2_1147:notes"/>
          <p:cNvSpPr>
            <a:spLocks noGrp="1" noRot="1" noChangeAspect="1"/>
          </p:cNvSpPr>
          <p:nvPr>
            <p:ph type="sldImg" idx="2"/>
          </p:nvPr>
        </p:nvSpPr>
        <p:spPr>
          <a:xfrm>
            <a:off x="-2501900" y="276225"/>
            <a:ext cx="11861800" cy="66722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Tree>
    <p:extLst>
      <p:ext uri="{BB962C8B-B14F-4D97-AF65-F5344CB8AC3E}">
        <p14:creationId xmlns:p14="http://schemas.microsoft.com/office/powerpoint/2010/main" val="1737468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df80ac1bea_2_1156:notes"/>
          <p:cNvSpPr txBox="1">
            <a:spLocks noGrp="1"/>
          </p:cNvSpPr>
          <p:nvPr>
            <p:ph type="body" idx="1"/>
          </p:nvPr>
        </p:nvSpPr>
        <p:spPr>
          <a:xfrm>
            <a:off x="92112" y="7224168"/>
            <a:ext cx="6673776" cy="88732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600"/>
              </a:spcAft>
              <a:buSzPts val="1200"/>
              <a:buNone/>
            </a:pPr>
            <a:endParaRPr/>
          </a:p>
        </p:txBody>
      </p:sp>
      <p:sp>
        <p:nvSpPr>
          <p:cNvPr id="1232" name="Google Shape;1232;gdf80ac1bea_2_1156:notes"/>
          <p:cNvSpPr>
            <a:spLocks noGrp="1" noRot="1" noChangeAspect="1"/>
          </p:cNvSpPr>
          <p:nvPr>
            <p:ph type="sldImg" idx="2"/>
          </p:nvPr>
        </p:nvSpPr>
        <p:spPr>
          <a:xfrm>
            <a:off x="-2501900" y="276225"/>
            <a:ext cx="11861800" cy="66722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2060"/>
                </a:solidFill>
                <a:ea typeface="Avenir Book" charset="0"/>
                <a:cs typeface="Avenir Book" charset="0"/>
              </a:rPr>
              <a:t>The change process seems to be an example of HLS practice</a:t>
            </a:r>
          </a:p>
        </p:txBody>
      </p:sp>
      <p:sp>
        <p:nvSpPr>
          <p:cNvPr id="4" name="Slide Number Placeholder 3"/>
          <p:cNvSpPr>
            <a:spLocks noGrp="1"/>
          </p:cNvSpPr>
          <p:nvPr>
            <p:ph type="sldNum" sz="quarter" idx="10"/>
          </p:nvPr>
        </p:nvSpPr>
        <p:spPr/>
        <p:txBody>
          <a:bodyPr/>
          <a:lstStyle/>
          <a:p>
            <a:fld id="{08CE8A3A-4505-4A36-8370-02271AC0EABF}" type="slidenum">
              <a:rPr lang="en-GB" smtClean="0"/>
              <a:t>18</a:t>
            </a:fld>
            <a:endParaRPr lang="en-GB"/>
          </a:p>
        </p:txBody>
      </p:sp>
    </p:spTree>
    <p:extLst>
      <p:ext uri="{BB962C8B-B14F-4D97-AF65-F5344CB8AC3E}">
        <p14:creationId xmlns:p14="http://schemas.microsoft.com/office/powerpoint/2010/main" val="3691130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df80ac1bea_2_1147:notes"/>
          <p:cNvSpPr txBox="1">
            <a:spLocks noGrp="1"/>
          </p:cNvSpPr>
          <p:nvPr>
            <p:ph type="body" idx="1"/>
          </p:nvPr>
        </p:nvSpPr>
        <p:spPr>
          <a:xfrm>
            <a:off x="92112" y="7224168"/>
            <a:ext cx="6673776" cy="88732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600"/>
              </a:spcAft>
              <a:buSzPts val="1200"/>
              <a:buNone/>
            </a:pPr>
            <a:endParaRPr/>
          </a:p>
        </p:txBody>
      </p:sp>
      <p:sp>
        <p:nvSpPr>
          <p:cNvPr id="1223" name="Google Shape;1223;gdf80ac1bea_2_1147:notes"/>
          <p:cNvSpPr>
            <a:spLocks noGrp="1" noRot="1" noChangeAspect="1"/>
          </p:cNvSpPr>
          <p:nvPr>
            <p:ph type="sldImg" idx="2"/>
          </p:nvPr>
        </p:nvSpPr>
        <p:spPr>
          <a:xfrm>
            <a:off x="-2501900" y="276225"/>
            <a:ext cx="11861800" cy="66722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df80ac1bea_2_1147:notes"/>
          <p:cNvSpPr txBox="1">
            <a:spLocks noGrp="1"/>
          </p:cNvSpPr>
          <p:nvPr>
            <p:ph type="body" idx="1"/>
          </p:nvPr>
        </p:nvSpPr>
        <p:spPr>
          <a:xfrm>
            <a:off x="92112" y="7224168"/>
            <a:ext cx="6673776" cy="88732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600"/>
              </a:spcAft>
              <a:buSzPts val="1200"/>
              <a:buNone/>
            </a:pPr>
            <a:endParaRPr/>
          </a:p>
        </p:txBody>
      </p:sp>
      <p:sp>
        <p:nvSpPr>
          <p:cNvPr id="1223" name="Google Shape;1223;gdf80ac1bea_2_1147:notes"/>
          <p:cNvSpPr>
            <a:spLocks noGrp="1" noRot="1" noChangeAspect="1"/>
          </p:cNvSpPr>
          <p:nvPr>
            <p:ph type="sldImg" idx="2"/>
          </p:nvPr>
        </p:nvSpPr>
        <p:spPr>
          <a:xfrm>
            <a:off x="-2501900" y="276225"/>
            <a:ext cx="11861800" cy="66722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Tree>
    <p:extLst>
      <p:ext uri="{BB962C8B-B14F-4D97-AF65-F5344CB8AC3E}">
        <p14:creationId xmlns:p14="http://schemas.microsoft.com/office/powerpoint/2010/main" val="965219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4"/>
        <p:cNvGrpSpPr/>
        <p:nvPr/>
      </p:nvGrpSpPr>
      <p:grpSpPr>
        <a:xfrm>
          <a:off x="0" y="0"/>
          <a:ext cx="0" cy="0"/>
          <a:chOff x="0" y="0"/>
          <a:chExt cx="0" cy="0"/>
        </a:xfrm>
      </p:grpSpPr>
      <p:sp>
        <p:nvSpPr>
          <p:cNvPr id="3395" name="Google Shape;3395;p47:notes"/>
          <p:cNvSpPr txBox="1">
            <a:spLocks noGrp="1"/>
          </p:cNvSpPr>
          <p:nvPr>
            <p:ph type="body" idx="1"/>
          </p:nvPr>
        </p:nvSpPr>
        <p:spPr>
          <a:xfrm>
            <a:off x="92112" y="7224168"/>
            <a:ext cx="6673776" cy="88732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600"/>
              </a:spcAft>
              <a:buSzPts val="1200"/>
              <a:buNone/>
            </a:pPr>
            <a:endParaRPr/>
          </a:p>
        </p:txBody>
      </p:sp>
      <p:sp>
        <p:nvSpPr>
          <p:cNvPr id="3396" name="Google Shape;3396;p47:notes"/>
          <p:cNvSpPr>
            <a:spLocks noGrp="1" noRot="1" noChangeAspect="1"/>
          </p:cNvSpPr>
          <p:nvPr>
            <p:ph type="sldImg" idx="2"/>
          </p:nvPr>
        </p:nvSpPr>
        <p:spPr>
          <a:xfrm>
            <a:off x="-2501900" y="276225"/>
            <a:ext cx="11861800" cy="66722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df80ac1bea_2_1219:notes"/>
          <p:cNvSpPr txBox="1">
            <a:spLocks noGrp="1"/>
          </p:cNvSpPr>
          <p:nvPr>
            <p:ph type="body" idx="1"/>
          </p:nvPr>
        </p:nvSpPr>
        <p:spPr>
          <a:xfrm>
            <a:off x="92112" y="7224168"/>
            <a:ext cx="6673776" cy="88732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600"/>
              </a:spcAft>
              <a:buSzPts val="1200"/>
              <a:buNone/>
            </a:pPr>
            <a:endParaRPr/>
          </a:p>
        </p:txBody>
      </p:sp>
      <p:sp>
        <p:nvSpPr>
          <p:cNvPr id="1280" name="Google Shape;1280;gdf80ac1bea_2_1219:notes"/>
          <p:cNvSpPr>
            <a:spLocks noGrp="1" noRot="1" noChangeAspect="1"/>
          </p:cNvSpPr>
          <p:nvPr>
            <p:ph type="sldImg" idx="2"/>
          </p:nvPr>
        </p:nvSpPr>
        <p:spPr>
          <a:xfrm>
            <a:off x="-2501900" y="276225"/>
            <a:ext cx="11861800" cy="66722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4"/>
        <p:cNvGrpSpPr/>
        <p:nvPr/>
      </p:nvGrpSpPr>
      <p:grpSpPr>
        <a:xfrm>
          <a:off x="0" y="0"/>
          <a:ext cx="0" cy="0"/>
          <a:chOff x="0" y="0"/>
          <a:chExt cx="0" cy="0"/>
        </a:xfrm>
      </p:grpSpPr>
      <p:sp>
        <p:nvSpPr>
          <p:cNvPr id="3395" name="Google Shape;3395;p47:notes"/>
          <p:cNvSpPr txBox="1">
            <a:spLocks noGrp="1"/>
          </p:cNvSpPr>
          <p:nvPr>
            <p:ph type="body" idx="1"/>
          </p:nvPr>
        </p:nvSpPr>
        <p:spPr>
          <a:xfrm>
            <a:off x="92112" y="7224168"/>
            <a:ext cx="6673776" cy="88732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600"/>
              </a:spcAft>
              <a:buSzPts val="1200"/>
              <a:buNone/>
            </a:pPr>
            <a:endParaRPr/>
          </a:p>
        </p:txBody>
      </p:sp>
      <p:sp>
        <p:nvSpPr>
          <p:cNvPr id="3396" name="Google Shape;3396;p47:notes"/>
          <p:cNvSpPr>
            <a:spLocks noGrp="1" noRot="1" noChangeAspect="1"/>
          </p:cNvSpPr>
          <p:nvPr>
            <p:ph type="sldImg" idx="2"/>
          </p:nvPr>
        </p:nvSpPr>
        <p:spPr>
          <a:xfrm>
            <a:off x="-2501900" y="276225"/>
            <a:ext cx="11861800" cy="66722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Tree>
    <p:extLst>
      <p:ext uri="{BB962C8B-B14F-4D97-AF65-F5344CB8AC3E}">
        <p14:creationId xmlns:p14="http://schemas.microsoft.com/office/powerpoint/2010/main" val="2437626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df80ac1bea_2_1147:notes"/>
          <p:cNvSpPr txBox="1">
            <a:spLocks noGrp="1"/>
          </p:cNvSpPr>
          <p:nvPr>
            <p:ph type="body" idx="1"/>
          </p:nvPr>
        </p:nvSpPr>
        <p:spPr>
          <a:xfrm>
            <a:off x="92112" y="7224168"/>
            <a:ext cx="6673776" cy="88732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600"/>
              </a:spcAft>
              <a:buSzPts val="1200"/>
              <a:buNone/>
            </a:pPr>
            <a:endParaRPr/>
          </a:p>
        </p:txBody>
      </p:sp>
      <p:sp>
        <p:nvSpPr>
          <p:cNvPr id="1223" name="Google Shape;1223;gdf80ac1bea_2_1147:notes"/>
          <p:cNvSpPr>
            <a:spLocks noGrp="1" noRot="1" noChangeAspect="1"/>
          </p:cNvSpPr>
          <p:nvPr>
            <p:ph type="sldImg" idx="2"/>
          </p:nvPr>
        </p:nvSpPr>
        <p:spPr>
          <a:xfrm>
            <a:off x="-2501900" y="276225"/>
            <a:ext cx="11861800" cy="66722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Tree>
    <p:extLst>
      <p:ext uri="{BB962C8B-B14F-4D97-AF65-F5344CB8AC3E}">
        <p14:creationId xmlns:p14="http://schemas.microsoft.com/office/powerpoint/2010/main" val="3451911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3"/>
        <p:cNvGrpSpPr/>
        <p:nvPr/>
      </p:nvGrpSpPr>
      <p:grpSpPr>
        <a:xfrm>
          <a:off x="0" y="0"/>
          <a:ext cx="0" cy="0"/>
          <a:chOff x="0" y="0"/>
          <a:chExt cx="0" cy="0"/>
        </a:xfrm>
      </p:grpSpPr>
      <p:sp>
        <p:nvSpPr>
          <p:cNvPr id="3494" name="Google Shape;3494;p55:notes"/>
          <p:cNvSpPr txBox="1">
            <a:spLocks noGrp="1"/>
          </p:cNvSpPr>
          <p:nvPr>
            <p:ph type="body" idx="1"/>
          </p:nvPr>
        </p:nvSpPr>
        <p:spPr>
          <a:xfrm>
            <a:off x="92112" y="7224168"/>
            <a:ext cx="6673776" cy="88732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600"/>
              </a:spcAft>
              <a:buSzPts val="1200"/>
              <a:buNone/>
            </a:pPr>
            <a:endParaRPr/>
          </a:p>
        </p:txBody>
      </p:sp>
      <p:sp>
        <p:nvSpPr>
          <p:cNvPr id="3495" name="Google Shape;3495;p55:notes"/>
          <p:cNvSpPr>
            <a:spLocks noGrp="1" noRot="1" noChangeAspect="1"/>
          </p:cNvSpPr>
          <p:nvPr>
            <p:ph type="sldImg" idx="2"/>
          </p:nvPr>
        </p:nvSpPr>
        <p:spPr>
          <a:xfrm>
            <a:off x="-2501900" y="276225"/>
            <a:ext cx="11861800" cy="66722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df80ac1bea_2_474:notes"/>
          <p:cNvSpPr txBox="1">
            <a:spLocks noGrp="1"/>
          </p:cNvSpPr>
          <p:nvPr>
            <p:ph type="body" idx="1"/>
          </p:nvPr>
        </p:nvSpPr>
        <p:spPr>
          <a:xfrm>
            <a:off x="92112" y="7224168"/>
            <a:ext cx="6673776" cy="88732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600"/>
              </a:spcAft>
              <a:buSzPts val="1200"/>
              <a:buNone/>
            </a:pPr>
            <a:endParaRPr/>
          </a:p>
        </p:txBody>
      </p:sp>
      <p:sp>
        <p:nvSpPr>
          <p:cNvPr id="1041" name="Google Shape;1041;gdf80ac1bea_2_474:notes"/>
          <p:cNvSpPr>
            <a:spLocks noGrp="1" noRot="1" noChangeAspect="1"/>
          </p:cNvSpPr>
          <p:nvPr>
            <p:ph type="sldImg" idx="2"/>
          </p:nvPr>
        </p:nvSpPr>
        <p:spPr>
          <a:xfrm>
            <a:off x="-2501900" y="276225"/>
            <a:ext cx="11861800" cy="66722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CE8A3A-4505-4A36-8370-02271AC0EABF}" type="slidenum">
              <a:rPr lang="en-GB" smtClean="0"/>
              <a:t>26</a:t>
            </a:fld>
            <a:endParaRPr lang="en-GB"/>
          </a:p>
        </p:txBody>
      </p:sp>
    </p:spTree>
    <p:extLst>
      <p:ext uri="{BB962C8B-B14F-4D97-AF65-F5344CB8AC3E}">
        <p14:creationId xmlns:p14="http://schemas.microsoft.com/office/powerpoint/2010/main" val="1063037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CE8A3A-4505-4A36-8370-02271AC0EABF}" type="slidenum">
              <a:rPr lang="en-GB" smtClean="0"/>
              <a:t>27</a:t>
            </a:fld>
            <a:endParaRPr lang="en-GB"/>
          </a:p>
        </p:txBody>
      </p:sp>
    </p:spTree>
    <p:extLst>
      <p:ext uri="{BB962C8B-B14F-4D97-AF65-F5344CB8AC3E}">
        <p14:creationId xmlns:p14="http://schemas.microsoft.com/office/powerpoint/2010/main" val="1063037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df80ac1bea_2_1278:notes"/>
          <p:cNvSpPr txBox="1">
            <a:spLocks noGrp="1"/>
          </p:cNvSpPr>
          <p:nvPr>
            <p:ph type="sldNum" idx="12"/>
          </p:nvPr>
        </p:nvSpPr>
        <p:spPr>
          <a:xfrm>
            <a:off x="3884616" y="8685216"/>
            <a:ext cx="2881274" cy="45878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
              <a:t>28</a:t>
            </a:fld>
            <a:endParaRPr/>
          </a:p>
        </p:txBody>
      </p:sp>
      <p:sp>
        <p:nvSpPr>
          <p:cNvPr id="1346" name="Google Shape;1346;gdf80ac1bea_2_1278:notes"/>
          <p:cNvSpPr>
            <a:spLocks noGrp="1" noRot="1" noChangeAspect="1"/>
          </p:cNvSpPr>
          <p:nvPr>
            <p:ph type="sldImg" idx="2"/>
          </p:nvPr>
        </p:nvSpPr>
        <p:spPr>
          <a:xfrm>
            <a:off x="-1881188" y="1069975"/>
            <a:ext cx="9374188" cy="52736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347" name="Google Shape;1347;gdf80ac1bea_2_1278:notes"/>
          <p:cNvSpPr txBox="1">
            <a:spLocks noGrp="1"/>
          </p:cNvSpPr>
          <p:nvPr>
            <p:ph type="body" idx="1"/>
          </p:nvPr>
        </p:nvSpPr>
        <p:spPr>
          <a:xfrm>
            <a:off x="561088" y="6681512"/>
            <a:ext cx="4491059" cy="6330622"/>
          </a:xfrm>
          <a:prstGeom prst="rect">
            <a:avLst/>
          </a:prstGeom>
          <a:noFill/>
          <a:ln>
            <a:noFill/>
          </a:ln>
        </p:spPr>
        <p:txBody>
          <a:bodyPr spcFirstLastPara="1" wrap="square" lIns="92475" tIns="46225" rIns="92475" bIns="46225" anchor="ctr" anchorCtr="0">
            <a:noAutofit/>
          </a:bodyPr>
          <a:lstStyle/>
          <a:p>
            <a:pPr marL="0" lvl="0" indent="0" algn="l" rtl="0">
              <a:lnSpc>
                <a:spcPct val="100000"/>
              </a:lnSpc>
              <a:spcBef>
                <a:spcPts val="0"/>
              </a:spcBef>
              <a:spcAft>
                <a:spcPts val="0"/>
              </a:spcAft>
              <a:buClr>
                <a:schemeClr val="dk1"/>
              </a:buClr>
              <a:buSzPts val="12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45CECBD-5D4C-46A7-A270-C89CA29ED3B0}" type="slidenum">
              <a:rPr lang="en-GB">
                <a:solidFill>
                  <a:prstClr val="black"/>
                </a:solidFill>
              </a:rPr>
              <a:pPr/>
              <a:t>4</a:t>
            </a:fld>
            <a:endParaRPr lang="en-GB">
              <a:solidFill>
                <a:prstClr val="black"/>
              </a:solidFill>
            </a:endParaRPr>
          </a:p>
        </p:txBody>
      </p:sp>
      <p:sp>
        <p:nvSpPr>
          <p:cNvPr id="69633" name="Rectangle 1"/>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p:spPr>
      </p:sp>
      <p:sp>
        <p:nvSpPr>
          <p:cNvPr id="69634" name="Rectangle 2"/>
          <p:cNvSpPr txBox="1">
            <a:spLocks noGrp="1" noChangeArrowheads="1"/>
          </p:cNvSpPr>
          <p:nvPr>
            <p:ph type="body" idx="1"/>
          </p:nvPr>
        </p:nvSpPr>
        <p:spPr bwMode="auto">
          <a:xfrm>
            <a:off x="755650" y="5078413"/>
            <a:ext cx="6048375" cy="4811712"/>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991498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dirty="0"/>
              <a:t>Variety</a:t>
            </a:r>
          </a:p>
          <a:p>
            <a:endParaRPr lang="en-GB" dirty="0"/>
          </a:p>
          <a:p>
            <a:r>
              <a:rPr lang="en-GB" dirty="0"/>
              <a:t>Interventions</a:t>
            </a:r>
            <a:r>
              <a:rPr lang="en-GB" baseline="0" dirty="0"/>
              <a:t> don’t have uniformity</a:t>
            </a:r>
            <a:endParaRPr lang="en-GB" dirty="0"/>
          </a:p>
          <a:p>
            <a:endParaRPr lang="en-GB" dirty="0"/>
          </a:p>
        </p:txBody>
      </p:sp>
      <p:sp>
        <p:nvSpPr>
          <p:cNvPr id="4" name="Slide Number Placeholder 3"/>
          <p:cNvSpPr>
            <a:spLocks noGrp="1"/>
          </p:cNvSpPr>
          <p:nvPr>
            <p:ph type="sldNum" sz="quarter" idx="10"/>
          </p:nvPr>
        </p:nvSpPr>
        <p:spPr/>
        <p:txBody>
          <a:bodyPr/>
          <a:lstStyle/>
          <a:p>
            <a:fld id="{113C5C3F-2744-412A-8B2A-88E7F5EDD89E}" type="slidenum">
              <a:rPr lang="en-GB" smtClean="0"/>
              <a:t>5</a:t>
            </a:fld>
            <a:endParaRPr lang="en-GB"/>
          </a:p>
        </p:txBody>
      </p:sp>
    </p:spTree>
    <p:extLst>
      <p:ext uri="{BB962C8B-B14F-4D97-AF65-F5344CB8AC3E}">
        <p14:creationId xmlns:p14="http://schemas.microsoft.com/office/powerpoint/2010/main" val="398417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r>
              <a:rPr lang="en-GB" dirty="0"/>
              <a:t>Unpredictability</a:t>
            </a:r>
            <a:r>
              <a:rPr lang="en-GB" baseline="0" dirty="0"/>
              <a:t> and instability</a:t>
            </a:r>
          </a:p>
          <a:p>
            <a:endParaRPr lang="en-GB" baseline="0" dirty="0"/>
          </a:p>
          <a:p>
            <a:r>
              <a:rPr lang="en-GB" baseline="0" dirty="0"/>
              <a:t>Interventions don’t have longevity</a:t>
            </a:r>
            <a:endParaRPr lang="en-GB" dirty="0"/>
          </a:p>
        </p:txBody>
      </p:sp>
      <p:sp>
        <p:nvSpPr>
          <p:cNvPr id="4" name="Slide Number Placeholder 3"/>
          <p:cNvSpPr>
            <a:spLocks noGrp="1"/>
          </p:cNvSpPr>
          <p:nvPr>
            <p:ph type="sldNum" sz="quarter" idx="10"/>
          </p:nvPr>
        </p:nvSpPr>
        <p:spPr/>
        <p:txBody>
          <a:bodyPr/>
          <a:lstStyle/>
          <a:p>
            <a:fld id="{113C5C3F-2744-412A-8B2A-88E7F5EDD89E}" type="slidenum">
              <a:rPr lang="en-GB" smtClean="0"/>
              <a:t>6</a:t>
            </a:fld>
            <a:endParaRPr lang="en-GB"/>
          </a:p>
        </p:txBody>
      </p:sp>
    </p:spTree>
    <p:extLst>
      <p:ext uri="{BB962C8B-B14F-4D97-AF65-F5344CB8AC3E}">
        <p14:creationId xmlns:p14="http://schemas.microsoft.com/office/powerpoint/2010/main" val="4216838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df80ac1bea_2_606:notes"/>
          <p:cNvSpPr txBox="1">
            <a:spLocks noGrp="1"/>
          </p:cNvSpPr>
          <p:nvPr>
            <p:ph type="body" idx="1"/>
          </p:nvPr>
        </p:nvSpPr>
        <p:spPr>
          <a:xfrm>
            <a:off x="92112" y="7224168"/>
            <a:ext cx="6673776" cy="88732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600"/>
              </a:spcAft>
              <a:buSzPts val="1200"/>
              <a:buNone/>
            </a:pPr>
            <a:endParaRPr/>
          </a:p>
        </p:txBody>
      </p:sp>
      <p:sp>
        <p:nvSpPr>
          <p:cNvPr id="1194" name="Google Shape;1194;gdf80ac1bea_2_606:notes"/>
          <p:cNvSpPr>
            <a:spLocks noGrp="1" noRot="1" noChangeAspect="1"/>
          </p:cNvSpPr>
          <p:nvPr>
            <p:ph type="sldImg" idx="2"/>
          </p:nvPr>
        </p:nvSpPr>
        <p:spPr>
          <a:xfrm>
            <a:off x="-2501900" y="276225"/>
            <a:ext cx="11861800" cy="66722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6"/>
        <p:cNvGrpSpPr/>
        <p:nvPr/>
      </p:nvGrpSpPr>
      <p:grpSpPr>
        <a:xfrm>
          <a:off x="0" y="0"/>
          <a:ext cx="0" cy="0"/>
          <a:chOff x="0" y="0"/>
          <a:chExt cx="0" cy="0"/>
        </a:xfrm>
      </p:grpSpPr>
      <p:sp>
        <p:nvSpPr>
          <p:cNvPr id="3217" name="Google Shape;3217;p29:notes"/>
          <p:cNvSpPr txBox="1">
            <a:spLocks noGrp="1"/>
          </p:cNvSpPr>
          <p:nvPr>
            <p:ph type="body" idx="1"/>
          </p:nvPr>
        </p:nvSpPr>
        <p:spPr>
          <a:xfrm>
            <a:off x="92112" y="7224168"/>
            <a:ext cx="6673776" cy="88732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600"/>
              </a:spcAft>
              <a:buSzPts val="1200"/>
              <a:buNone/>
            </a:pPr>
            <a:endParaRPr/>
          </a:p>
        </p:txBody>
      </p:sp>
      <p:sp>
        <p:nvSpPr>
          <p:cNvPr id="3218" name="Google Shape;3218;p29:notes"/>
          <p:cNvSpPr>
            <a:spLocks noGrp="1" noRot="1" noChangeAspect="1"/>
          </p:cNvSpPr>
          <p:nvPr>
            <p:ph type="sldImg" idx="2"/>
          </p:nvPr>
        </p:nvSpPr>
        <p:spPr>
          <a:xfrm>
            <a:off x="-2501900" y="276225"/>
            <a:ext cx="11861800" cy="66722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df80ac1bea_2_573:notes"/>
          <p:cNvSpPr txBox="1">
            <a:spLocks noGrp="1"/>
          </p:cNvSpPr>
          <p:nvPr>
            <p:ph type="sldNum" idx="12"/>
          </p:nvPr>
        </p:nvSpPr>
        <p:spPr>
          <a:xfrm>
            <a:off x="3884616" y="8685216"/>
            <a:ext cx="2881274" cy="45878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
              <a:t>14</a:t>
            </a:fld>
            <a:endParaRPr/>
          </a:p>
        </p:txBody>
      </p:sp>
      <p:sp>
        <p:nvSpPr>
          <p:cNvPr id="1147" name="Google Shape;1147;gdf80ac1bea_2_573:notes"/>
          <p:cNvSpPr>
            <a:spLocks noGrp="1" noRot="1" noChangeAspect="1"/>
          </p:cNvSpPr>
          <p:nvPr>
            <p:ph type="sldImg" idx="2"/>
          </p:nvPr>
        </p:nvSpPr>
        <p:spPr>
          <a:xfrm>
            <a:off x="-1881188" y="1069975"/>
            <a:ext cx="9374188" cy="52736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148" name="Google Shape;1148;gdf80ac1bea_2_573:notes"/>
          <p:cNvSpPr txBox="1">
            <a:spLocks noGrp="1"/>
          </p:cNvSpPr>
          <p:nvPr>
            <p:ph type="body" idx="1"/>
          </p:nvPr>
        </p:nvSpPr>
        <p:spPr>
          <a:xfrm>
            <a:off x="561088" y="6681512"/>
            <a:ext cx="4491059" cy="6330622"/>
          </a:xfrm>
          <a:prstGeom prst="rect">
            <a:avLst/>
          </a:prstGeom>
          <a:noFill/>
          <a:ln>
            <a:noFill/>
          </a:ln>
        </p:spPr>
        <p:txBody>
          <a:bodyPr spcFirstLastPara="1" wrap="square" lIns="92475" tIns="46225" rIns="92475" bIns="46225" anchor="ctr" anchorCtr="0">
            <a:noAutofit/>
          </a:bodyPr>
          <a:lstStyle/>
          <a:p>
            <a:pPr marL="0" lvl="0" indent="0" algn="l" rtl="0">
              <a:lnSpc>
                <a:spcPct val="100000"/>
              </a:lnSpc>
              <a:spcBef>
                <a:spcPts val="0"/>
              </a:spcBef>
              <a:spcAft>
                <a:spcPts val="0"/>
              </a:spcAft>
              <a:buClr>
                <a:schemeClr val="dk1"/>
              </a:buClr>
              <a:buSzPts val="12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df80ac1bea_2_582:notes"/>
          <p:cNvSpPr txBox="1">
            <a:spLocks noGrp="1"/>
          </p:cNvSpPr>
          <p:nvPr>
            <p:ph type="body" idx="1"/>
          </p:nvPr>
        </p:nvSpPr>
        <p:spPr>
          <a:xfrm>
            <a:off x="92112" y="7224168"/>
            <a:ext cx="6673776" cy="887320"/>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600"/>
              </a:spcAft>
              <a:buSzPts val="1200"/>
              <a:buNone/>
            </a:pPr>
            <a:endParaRPr dirty="0"/>
          </a:p>
        </p:txBody>
      </p:sp>
      <p:sp>
        <p:nvSpPr>
          <p:cNvPr id="1157" name="Google Shape;1157;gdf80ac1bea_2_582:notes"/>
          <p:cNvSpPr>
            <a:spLocks noGrp="1" noRot="1" noChangeAspect="1"/>
          </p:cNvSpPr>
          <p:nvPr>
            <p:ph type="sldImg" idx="2"/>
          </p:nvPr>
        </p:nvSpPr>
        <p:spPr>
          <a:xfrm>
            <a:off x="-2501900" y="276225"/>
            <a:ext cx="11861800" cy="66722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34.xml"/><Relationship Id="rId7" Type="http://schemas.openxmlformats.org/officeDocument/2006/relationships/image" Target="../media/image1.emf"/><Relationship Id="rId2" Type="http://schemas.openxmlformats.org/officeDocument/2006/relationships/tags" Target="../tags/tag233.xml"/><Relationship Id="rId1" Type="http://schemas.openxmlformats.org/officeDocument/2006/relationships/vmlDrawing" Target="../drawings/vmlDrawing50.vml"/><Relationship Id="rId6" Type="http://schemas.openxmlformats.org/officeDocument/2006/relationships/oleObject" Target="../embeddings/oleObject50.bin"/><Relationship Id="rId5" Type="http://schemas.openxmlformats.org/officeDocument/2006/relationships/slideMaster" Target="../slideMasters/slideMaster2.xml"/><Relationship Id="rId4" Type="http://schemas.openxmlformats.org/officeDocument/2006/relationships/tags" Target="../tags/tag235.xml"/></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37.xml"/><Relationship Id="rId7" Type="http://schemas.openxmlformats.org/officeDocument/2006/relationships/image" Target="../media/image1.emf"/><Relationship Id="rId2" Type="http://schemas.openxmlformats.org/officeDocument/2006/relationships/tags" Target="../tags/tag236.xml"/><Relationship Id="rId1" Type="http://schemas.openxmlformats.org/officeDocument/2006/relationships/vmlDrawing" Target="../drawings/vmlDrawing51.vml"/><Relationship Id="rId6" Type="http://schemas.openxmlformats.org/officeDocument/2006/relationships/oleObject" Target="../embeddings/oleObject51.bin"/><Relationship Id="rId5" Type="http://schemas.openxmlformats.org/officeDocument/2006/relationships/slideMaster" Target="../slideMasters/slideMaster2.xml"/><Relationship Id="rId4" Type="http://schemas.openxmlformats.org/officeDocument/2006/relationships/tags" Target="../tags/tag238.xml"/></Relationships>
</file>

<file path=ppt/slideLayouts/_rels/slideLayout102.xml.rels><?xml version="1.0" encoding="UTF-8" standalone="yes"?>
<Relationships xmlns="http://schemas.openxmlformats.org/package/2006/relationships"><Relationship Id="rId3" Type="http://schemas.openxmlformats.org/officeDocument/2006/relationships/tags" Target="../tags/tag240.xml"/><Relationship Id="rId7" Type="http://schemas.openxmlformats.org/officeDocument/2006/relationships/image" Target="../media/image4.png"/><Relationship Id="rId2" Type="http://schemas.openxmlformats.org/officeDocument/2006/relationships/tags" Target="../tags/tag239.xml"/><Relationship Id="rId1" Type="http://schemas.openxmlformats.org/officeDocument/2006/relationships/vmlDrawing" Target="../drawings/vmlDrawing52.vml"/><Relationship Id="rId6" Type="http://schemas.openxmlformats.org/officeDocument/2006/relationships/image" Target="../media/image1.emf"/><Relationship Id="rId5" Type="http://schemas.openxmlformats.org/officeDocument/2006/relationships/oleObject" Target="../embeddings/oleObject52.bin"/><Relationship Id="rId4"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42.xml"/><Relationship Id="rId7" Type="http://schemas.openxmlformats.org/officeDocument/2006/relationships/image" Target="../media/image1.emf"/><Relationship Id="rId2" Type="http://schemas.openxmlformats.org/officeDocument/2006/relationships/tags" Target="../tags/tag241.xml"/><Relationship Id="rId1" Type="http://schemas.openxmlformats.org/officeDocument/2006/relationships/vmlDrawing" Target="../drawings/vmlDrawing53.vml"/><Relationship Id="rId6" Type="http://schemas.openxmlformats.org/officeDocument/2006/relationships/oleObject" Target="../embeddings/oleObject53.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243.xml"/><Relationship Id="rId9" Type="http://schemas.microsoft.com/office/2007/relationships/hdphoto" Target="../media/hdphoto1.wdp"/></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45.xml"/><Relationship Id="rId7" Type="http://schemas.openxmlformats.org/officeDocument/2006/relationships/image" Target="../media/image1.emf"/><Relationship Id="rId2" Type="http://schemas.openxmlformats.org/officeDocument/2006/relationships/tags" Target="../tags/tag244.xml"/><Relationship Id="rId1" Type="http://schemas.openxmlformats.org/officeDocument/2006/relationships/vmlDrawing" Target="../drawings/vmlDrawing54.vml"/><Relationship Id="rId6" Type="http://schemas.openxmlformats.org/officeDocument/2006/relationships/oleObject" Target="../embeddings/oleObject54.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246.xml"/><Relationship Id="rId9" Type="http://schemas.microsoft.com/office/2007/relationships/hdphoto" Target="../media/hdphoto1.wdp"/></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48.xml"/><Relationship Id="rId7" Type="http://schemas.openxmlformats.org/officeDocument/2006/relationships/image" Target="../media/image1.emf"/><Relationship Id="rId2" Type="http://schemas.openxmlformats.org/officeDocument/2006/relationships/tags" Target="../tags/tag247.xml"/><Relationship Id="rId1" Type="http://schemas.openxmlformats.org/officeDocument/2006/relationships/vmlDrawing" Target="../drawings/vmlDrawing55.vml"/><Relationship Id="rId6" Type="http://schemas.openxmlformats.org/officeDocument/2006/relationships/oleObject" Target="../embeddings/oleObject55.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249.xml"/><Relationship Id="rId9" Type="http://schemas.microsoft.com/office/2007/relationships/hdphoto" Target="../media/hdphoto1.wdp"/></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51.xml"/><Relationship Id="rId7" Type="http://schemas.openxmlformats.org/officeDocument/2006/relationships/image" Target="../media/image1.emf"/><Relationship Id="rId2" Type="http://schemas.openxmlformats.org/officeDocument/2006/relationships/tags" Target="../tags/tag250.xml"/><Relationship Id="rId1" Type="http://schemas.openxmlformats.org/officeDocument/2006/relationships/vmlDrawing" Target="../drawings/vmlDrawing56.vml"/><Relationship Id="rId6" Type="http://schemas.openxmlformats.org/officeDocument/2006/relationships/oleObject" Target="../embeddings/oleObject56.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252.xml"/><Relationship Id="rId9" Type="http://schemas.microsoft.com/office/2007/relationships/hdphoto" Target="../media/hdphoto1.wdp"/></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54.xml"/><Relationship Id="rId7" Type="http://schemas.openxmlformats.org/officeDocument/2006/relationships/image" Target="../media/image1.emf"/><Relationship Id="rId2" Type="http://schemas.openxmlformats.org/officeDocument/2006/relationships/tags" Target="../tags/tag253.xml"/><Relationship Id="rId1" Type="http://schemas.openxmlformats.org/officeDocument/2006/relationships/vmlDrawing" Target="../drawings/vmlDrawing57.vml"/><Relationship Id="rId6" Type="http://schemas.openxmlformats.org/officeDocument/2006/relationships/oleObject" Target="../embeddings/oleObject57.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255.xml"/><Relationship Id="rId9" Type="http://schemas.microsoft.com/office/2007/relationships/hdphoto" Target="../media/hdphoto1.wdp"/></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57.xml"/><Relationship Id="rId7" Type="http://schemas.openxmlformats.org/officeDocument/2006/relationships/image" Target="../media/image1.emf"/><Relationship Id="rId2" Type="http://schemas.openxmlformats.org/officeDocument/2006/relationships/tags" Target="../tags/tag256.xml"/><Relationship Id="rId1" Type="http://schemas.openxmlformats.org/officeDocument/2006/relationships/vmlDrawing" Target="../drawings/vmlDrawing58.vml"/><Relationship Id="rId6" Type="http://schemas.openxmlformats.org/officeDocument/2006/relationships/oleObject" Target="../embeddings/oleObject58.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258.xml"/><Relationship Id="rId9" Type="http://schemas.microsoft.com/office/2007/relationships/hdphoto" Target="../media/hdphoto1.wdp"/></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260.xml"/><Relationship Id="rId7" Type="http://schemas.openxmlformats.org/officeDocument/2006/relationships/image" Target="../media/image1.emf"/><Relationship Id="rId2" Type="http://schemas.openxmlformats.org/officeDocument/2006/relationships/tags" Target="../tags/tag259.xml"/><Relationship Id="rId1" Type="http://schemas.openxmlformats.org/officeDocument/2006/relationships/vmlDrawing" Target="../drawings/vmlDrawing59.vml"/><Relationship Id="rId6" Type="http://schemas.openxmlformats.org/officeDocument/2006/relationships/oleObject" Target="../embeddings/oleObject59.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261.xml"/><Relationship Id="rId9" Type="http://schemas.microsoft.com/office/2007/relationships/hdphoto" Target="../media/hdphoto2.wdp"/></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263.xml"/><Relationship Id="rId7" Type="http://schemas.openxmlformats.org/officeDocument/2006/relationships/image" Target="../media/image1.emf"/><Relationship Id="rId2" Type="http://schemas.openxmlformats.org/officeDocument/2006/relationships/tags" Target="../tags/tag262.xml"/><Relationship Id="rId1" Type="http://schemas.openxmlformats.org/officeDocument/2006/relationships/vmlDrawing" Target="../drawings/vmlDrawing60.vml"/><Relationship Id="rId6" Type="http://schemas.openxmlformats.org/officeDocument/2006/relationships/oleObject" Target="../embeddings/oleObject60.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264.xml"/><Relationship Id="rId9" Type="http://schemas.microsoft.com/office/2007/relationships/hdphoto" Target="../media/hdphoto3.wdp"/></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266.xml"/><Relationship Id="rId7" Type="http://schemas.openxmlformats.org/officeDocument/2006/relationships/image" Target="../media/image1.emf"/><Relationship Id="rId2" Type="http://schemas.openxmlformats.org/officeDocument/2006/relationships/tags" Target="../tags/tag265.xml"/><Relationship Id="rId1" Type="http://schemas.openxmlformats.org/officeDocument/2006/relationships/vmlDrawing" Target="../drawings/vmlDrawing61.vml"/><Relationship Id="rId6" Type="http://schemas.openxmlformats.org/officeDocument/2006/relationships/oleObject" Target="../embeddings/oleObject61.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267.xml"/><Relationship Id="rId9" Type="http://schemas.microsoft.com/office/2007/relationships/hdphoto" Target="../media/hdphoto4.wdp"/></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269.xml"/><Relationship Id="rId7" Type="http://schemas.openxmlformats.org/officeDocument/2006/relationships/image" Target="../media/image1.emf"/><Relationship Id="rId2" Type="http://schemas.openxmlformats.org/officeDocument/2006/relationships/tags" Target="../tags/tag268.xml"/><Relationship Id="rId1" Type="http://schemas.openxmlformats.org/officeDocument/2006/relationships/vmlDrawing" Target="../drawings/vmlDrawing62.vml"/><Relationship Id="rId6" Type="http://schemas.openxmlformats.org/officeDocument/2006/relationships/oleObject" Target="../embeddings/oleObject62.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270.xml"/><Relationship Id="rId9" Type="http://schemas.microsoft.com/office/2007/relationships/hdphoto" Target="../media/hdphoto3.wdp"/></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272.xml"/><Relationship Id="rId7" Type="http://schemas.openxmlformats.org/officeDocument/2006/relationships/image" Target="../media/image1.emf"/><Relationship Id="rId2" Type="http://schemas.openxmlformats.org/officeDocument/2006/relationships/tags" Target="../tags/tag271.xml"/><Relationship Id="rId1" Type="http://schemas.openxmlformats.org/officeDocument/2006/relationships/vmlDrawing" Target="../drawings/vmlDrawing63.vml"/><Relationship Id="rId6" Type="http://schemas.openxmlformats.org/officeDocument/2006/relationships/oleObject" Target="../embeddings/oleObject63.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273.xml"/><Relationship Id="rId9" Type="http://schemas.microsoft.com/office/2007/relationships/hdphoto" Target="../media/hdphoto2.wdp"/></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275.xml"/><Relationship Id="rId7" Type="http://schemas.openxmlformats.org/officeDocument/2006/relationships/image" Target="../media/image1.emf"/><Relationship Id="rId2" Type="http://schemas.openxmlformats.org/officeDocument/2006/relationships/tags" Target="../tags/tag274.xml"/><Relationship Id="rId1" Type="http://schemas.openxmlformats.org/officeDocument/2006/relationships/vmlDrawing" Target="../drawings/vmlDrawing64.vml"/><Relationship Id="rId6" Type="http://schemas.openxmlformats.org/officeDocument/2006/relationships/oleObject" Target="../embeddings/oleObject64.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276.xml"/><Relationship Id="rId9" Type="http://schemas.microsoft.com/office/2007/relationships/hdphoto" Target="../media/hdphoto3.wdp"/></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278.xml"/><Relationship Id="rId7" Type="http://schemas.openxmlformats.org/officeDocument/2006/relationships/image" Target="../media/image1.emf"/><Relationship Id="rId2" Type="http://schemas.openxmlformats.org/officeDocument/2006/relationships/tags" Target="../tags/tag277.xml"/><Relationship Id="rId1" Type="http://schemas.openxmlformats.org/officeDocument/2006/relationships/vmlDrawing" Target="../drawings/vmlDrawing65.vml"/><Relationship Id="rId6" Type="http://schemas.openxmlformats.org/officeDocument/2006/relationships/oleObject" Target="../embeddings/oleObject65.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279.xml"/><Relationship Id="rId9" Type="http://schemas.microsoft.com/office/2007/relationships/hdphoto" Target="../media/hdphoto2.wdp"/></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281.xml"/><Relationship Id="rId7" Type="http://schemas.openxmlformats.org/officeDocument/2006/relationships/image" Target="../media/image1.emf"/><Relationship Id="rId2" Type="http://schemas.openxmlformats.org/officeDocument/2006/relationships/tags" Target="../tags/tag280.xml"/><Relationship Id="rId1" Type="http://schemas.openxmlformats.org/officeDocument/2006/relationships/vmlDrawing" Target="../drawings/vmlDrawing66.vml"/><Relationship Id="rId6" Type="http://schemas.openxmlformats.org/officeDocument/2006/relationships/oleObject" Target="../embeddings/oleObject66.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282.xml"/><Relationship Id="rId9" Type="http://schemas.microsoft.com/office/2007/relationships/hdphoto" Target="../media/hdphoto3.wdp"/></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84.xml"/><Relationship Id="rId7" Type="http://schemas.openxmlformats.org/officeDocument/2006/relationships/image" Target="../media/image1.emf"/><Relationship Id="rId2" Type="http://schemas.openxmlformats.org/officeDocument/2006/relationships/tags" Target="../tags/tag283.xml"/><Relationship Id="rId1" Type="http://schemas.openxmlformats.org/officeDocument/2006/relationships/vmlDrawing" Target="../drawings/vmlDrawing67.vml"/><Relationship Id="rId6" Type="http://schemas.openxmlformats.org/officeDocument/2006/relationships/oleObject" Target="../embeddings/oleObject67.bin"/><Relationship Id="rId5" Type="http://schemas.openxmlformats.org/officeDocument/2006/relationships/slideMaster" Target="../slideMasters/slideMaster2.xml"/><Relationship Id="rId4" Type="http://schemas.openxmlformats.org/officeDocument/2006/relationships/tags" Target="../tags/tag285.xml"/></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87.xml"/><Relationship Id="rId7" Type="http://schemas.openxmlformats.org/officeDocument/2006/relationships/image" Target="../media/image1.emf"/><Relationship Id="rId2" Type="http://schemas.openxmlformats.org/officeDocument/2006/relationships/tags" Target="../tags/tag286.xml"/><Relationship Id="rId1" Type="http://schemas.openxmlformats.org/officeDocument/2006/relationships/vmlDrawing" Target="../drawings/vmlDrawing68.vml"/><Relationship Id="rId6" Type="http://schemas.openxmlformats.org/officeDocument/2006/relationships/oleObject" Target="../embeddings/oleObject68.bin"/><Relationship Id="rId5" Type="http://schemas.openxmlformats.org/officeDocument/2006/relationships/slideMaster" Target="../slideMasters/slideMaster2.xml"/><Relationship Id="rId4" Type="http://schemas.openxmlformats.org/officeDocument/2006/relationships/tags" Target="../tags/tag288.xml"/></Relationships>
</file>

<file path=ppt/slideLayouts/_rels/slideLayout1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290.xml"/><Relationship Id="rId7" Type="http://schemas.openxmlformats.org/officeDocument/2006/relationships/image" Target="../media/image2.png"/><Relationship Id="rId2" Type="http://schemas.openxmlformats.org/officeDocument/2006/relationships/tags" Target="../tags/tag289.xml"/><Relationship Id="rId1" Type="http://schemas.openxmlformats.org/officeDocument/2006/relationships/vmlDrawing" Target="../drawings/vmlDrawing69.vml"/><Relationship Id="rId6" Type="http://schemas.openxmlformats.org/officeDocument/2006/relationships/image" Target="../media/image1.emf"/><Relationship Id="rId5" Type="http://schemas.openxmlformats.org/officeDocument/2006/relationships/oleObject" Target="../embeddings/oleObject69.bin"/><Relationship Id="rId4" Type="http://schemas.openxmlformats.org/officeDocument/2006/relationships/slideMaster" Target="../slideMasters/slideMaster2.xml"/><Relationship Id="rId9"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92.xml"/><Relationship Id="rId7" Type="http://schemas.openxmlformats.org/officeDocument/2006/relationships/image" Target="../media/image1.emf"/><Relationship Id="rId2" Type="http://schemas.openxmlformats.org/officeDocument/2006/relationships/tags" Target="../tags/tag291.xml"/><Relationship Id="rId1" Type="http://schemas.openxmlformats.org/officeDocument/2006/relationships/vmlDrawing" Target="../drawings/vmlDrawing70.vml"/><Relationship Id="rId6" Type="http://schemas.openxmlformats.org/officeDocument/2006/relationships/oleObject" Target="../embeddings/oleObject70.bin"/><Relationship Id="rId5" Type="http://schemas.openxmlformats.org/officeDocument/2006/relationships/slideMaster" Target="../slideMasters/slideMaster2.xml"/><Relationship Id="rId4" Type="http://schemas.openxmlformats.org/officeDocument/2006/relationships/tags" Target="../tags/tag293.xml"/></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295.xml"/><Relationship Id="rId7" Type="http://schemas.openxmlformats.org/officeDocument/2006/relationships/image" Target="../media/image1.emf"/><Relationship Id="rId2" Type="http://schemas.openxmlformats.org/officeDocument/2006/relationships/tags" Target="../tags/tag294.xml"/><Relationship Id="rId1" Type="http://schemas.openxmlformats.org/officeDocument/2006/relationships/vmlDrawing" Target="../drawings/vmlDrawing71.vml"/><Relationship Id="rId6" Type="http://schemas.openxmlformats.org/officeDocument/2006/relationships/oleObject" Target="../embeddings/oleObject71.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296.xml"/><Relationship Id="rId9" Type="http://schemas.microsoft.com/office/2007/relationships/hdphoto" Target="../media/hdphoto2.wdp"/></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98.xml"/><Relationship Id="rId7" Type="http://schemas.openxmlformats.org/officeDocument/2006/relationships/image" Target="../media/image1.emf"/><Relationship Id="rId2" Type="http://schemas.openxmlformats.org/officeDocument/2006/relationships/tags" Target="../tags/tag297.xml"/><Relationship Id="rId1" Type="http://schemas.openxmlformats.org/officeDocument/2006/relationships/vmlDrawing" Target="../drawings/vmlDrawing72.vml"/><Relationship Id="rId6" Type="http://schemas.openxmlformats.org/officeDocument/2006/relationships/oleObject" Target="../embeddings/oleObject72.bin"/><Relationship Id="rId5" Type="http://schemas.openxmlformats.org/officeDocument/2006/relationships/slideMaster" Target="../slideMasters/slideMaster2.xml"/><Relationship Id="rId4" Type="http://schemas.openxmlformats.org/officeDocument/2006/relationships/tags" Target="../tags/tag299.xml"/></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01.xml"/><Relationship Id="rId7" Type="http://schemas.openxmlformats.org/officeDocument/2006/relationships/image" Target="../media/image1.emf"/><Relationship Id="rId2" Type="http://schemas.openxmlformats.org/officeDocument/2006/relationships/tags" Target="../tags/tag300.xml"/><Relationship Id="rId1" Type="http://schemas.openxmlformats.org/officeDocument/2006/relationships/vmlDrawing" Target="../drawings/vmlDrawing73.vml"/><Relationship Id="rId6" Type="http://schemas.openxmlformats.org/officeDocument/2006/relationships/oleObject" Target="../embeddings/oleObject73.bin"/><Relationship Id="rId5" Type="http://schemas.openxmlformats.org/officeDocument/2006/relationships/slideMaster" Target="../slideMasters/slideMaster2.xml"/><Relationship Id="rId4" Type="http://schemas.openxmlformats.org/officeDocument/2006/relationships/tags" Target="../tags/tag302.xml"/></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04.xml"/><Relationship Id="rId7" Type="http://schemas.openxmlformats.org/officeDocument/2006/relationships/image" Target="../media/image1.emf"/><Relationship Id="rId2" Type="http://schemas.openxmlformats.org/officeDocument/2006/relationships/tags" Target="../tags/tag303.xml"/><Relationship Id="rId1" Type="http://schemas.openxmlformats.org/officeDocument/2006/relationships/vmlDrawing" Target="../drawings/vmlDrawing74.vml"/><Relationship Id="rId6" Type="http://schemas.openxmlformats.org/officeDocument/2006/relationships/oleObject" Target="../embeddings/oleObject74.bin"/><Relationship Id="rId5" Type="http://schemas.openxmlformats.org/officeDocument/2006/relationships/slideMaster" Target="../slideMasters/slideMaster2.xml"/><Relationship Id="rId4" Type="http://schemas.openxmlformats.org/officeDocument/2006/relationships/tags" Target="../tags/tag305.xml"/></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307.xml"/><Relationship Id="rId7" Type="http://schemas.openxmlformats.org/officeDocument/2006/relationships/image" Target="../media/image17.png"/><Relationship Id="rId2" Type="http://schemas.openxmlformats.org/officeDocument/2006/relationships/tags" Target="../tags/tag306.xml"/><Relationship Id="rId1" Type="http://schemas.openxmlformats.org/officeDocument/2006/relationships/vmlDrawing" Target="../drawings/vmlDrawing75.vml"/><Relationship Id="rId6" Type="http://schemas.openxmlformats.org/officeDocument/2006/relationships/image" Target="../media/image1.emf"/><Relationship Id="rId5" Type="http://schemas.openxmlformats.org/officeDocument/2006/relationships/oleObject" Target="../embeddings/oleObject75.bin"/><Relationship Id="rId4" Type="http://schemas.openxmlformats.org/officeDocument/2006/relationships/slideMaster" Target="../slideMasters/slideMaster2.xml"/><Relationship Id="rId9" Type="http://schemas.openxmlformats.org/officeDocument/2006/relationships/image" Target="../media/image4.png"/></Relationships>
</file>

<file path=ppt/slideLayouts/_rels/slideLayout1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09.xml"/><Relationship Id="rId7" Type="http://schemas.openxmlformats.org/officeDocument/2006/relationships/image" Target="../media/image1.emf"/><Relationship Id="rId2" Type="http://schemas.openxmlformats.org/officeDocument/2006/relationships/tags" Target="../tags/tag308.xml"/><Relationship Id="rId1" Type="http://schemas.openxmlformats.org/officeDocument/2006/relationships/vmlDrawing" Target="../drawings/vmlDrawing76.vml"/><Relationship Id="rId6" Type="http://schemas.openxmlformats.org/officeDocument/2006/relationships/oleObject" Target="../embeddings/oleObject76.bin"/><Relationship Id="rId5" Type="http://schemas.openxmlformats.org/officeDocument/2006/relationships/slideMaster" Target="../slideMasters/slideMaster2.xml"/><Relationship Id="rId4" Type="http://schemas.openxmlformats.org/officeDocument/2006/relationships/tags" Target="../tags/tag310.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11.xml"/></Relationships>
</file>

<file path=ppt/slideLayouts/_rels/slideLayout128.xml.rels><?xml version="1.0" encoding="UTF-8" standalone="yes"?>
<Relationships xmlns="http://schemas.openxmlformats.org/package/2006/relationships"><Relationship Id="rId3" Type="http://schemas.openxmlformats.org/officeDocument/2006/relationships/tags" Target="../tags/tag313.xml"/><Relationship Id="rId7" Type="http://schemas.openxmlformats.org/officeDocument/2006/relationships/image" Target="../media/image4.png"/><Relationship Id="rId2" Type="http://schemas.openxmlformats.org/officeDocument/2006/relationships/tags" Target="../tags/tag312.xml"/><Relationship Id="rId1" Type="http://schemas.openxmlformats.org/officeDocument/2006/relationships/vmlDrawing" Target="../drawings/vmlDrawing77.vml"/><Relationship Id="rId6" Type="http://schemas.openxmlformats.org/officeDocument/2006/relationships/image" Target="../media/image18.emf"/><Relationship Id="rId5" Type="http://schemas.openxmlformats.org/officeDocument/2006/relationships/oleObject" Target="../embeddings/oleObject77.bin"/><Relationship Id="rId4"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14.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6.xml"/><Relationship Id="rId7" Type="http://schemas.openxmlformats.org/officeDocument/2006/relationships/image" Target="../media/image7.emf"/><Relationship Id="rId2" Type="http://schemas.openxmlformats.org/officeDocument/2006/relationships/tags" Target="../tags/tag25.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Master" Target="../slideMasters/slideMaster1.xml"/><Relationship Id="rId4" Type="http://schemas.openxmlformats.org/officeDocument/2006/relationships/tags" Target="../tags/tag27.xml"/><Relationship Id="rId9"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315.xml"/></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18.xml"/><Relationship Id="rId7" Type="http://schemas.openxmlformats.org/officeDocument/2006/relationships/image" Target="../media/image11.jpeg"/><Relationship Id="rId2" Type="http://schemas.openxmlformats.org/officeDocument/2006/relationships/tags" Target="../tags/tag317.xml"/><Relationship Id="rId1" Type="http://schemas.openxmlformats.org/officeDocument/2006/relationships/vmlDrawing" Target="../drawings/vmlDrawing79.vml"/><Relationship Id="rId6" Type="http://schemas.openxmlformats.org/officeDocument/2006/relationships/image" Target="../media/image1.emf"/><Relationship Id="rId5" Type="http://schemas.openxmlformats.org/officeDocument/2006/relationships/oleObject" Target="../embeddings/oleObject79.bin"/><Relationship Id="rId10" Type="http://schemas.openxmlformats.org/officeDocument/2006/relationships/image" Target="../media/image4.png"/><Relationship Id="rId4" Type="http://schemas.openxmlformats.org/officeDocument/2006/relationships/slideMaster" Target="../slideMasters/slideMaster3.xml"/><Relationship Id="rId9" Type="http://schemas.openxmlformats.org/officeDocument/2006/relationships/image" Target="../media/image12.png"/></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20.xml"/><Relationship Id="rId7" Type="http://schemas.openxmlformats.org/officeDocument/2006/relationships/image" Target="../media/image1.emf"/><Relationship Id="rId2" Type="http://schemas.openxmlformats.org/officeDocument/2006/relationships/tags" Target="../tags/tag319.xml"/><Relationship Id="rId1" Type="http://schemas.openxmlformats.org/officeDocument/2006/relationships/vmlDrawing" Target="../drawings/vmlDrawing80.vml"/><Relationship Id="rId6" Type="http://schemas.openxmlformats.org/officeDocument/2006/relationships/oleObject" Target="../embeddings/oleObject80.bin"/><Relationship Id="rId5" Type="http://schemas.openxmlformats.org/officeDocument/2006/relationships/slideMaster" Target="../slideMasters/slideMaster3.xml"/><Relationship Id="rId4" Type="http://schemas.openxmlformats.org/officeDocument/2006/relationships/tags" Target="../tags/tag321.xml"/></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23.xml"/><Relationship Id="rId7" Type="http://schemas.openxmlformats.org/officeDocument/2006/relationships/image" Target="../media/image1.emf"/><Relationship Id="rId2" Type="http://schemas.openxmlformats.org/officeDocument/2006/relationships/tags" Target="../tags/tag322.xml"/><Relationship Id="rId1" Type="http://schemas.openxmlformats.org/officeDocument/2006/relationships/vmlDrawing" Target="../drawings/vmlDrawing81.vml"/><Relationship Id="rId6" Type="http://schemas.openxmlformats.org/officeDocument/2006/relationships/oleObject" Target="../embeddings/oleObject81.bin"/><Relationship Id="rId5" Type="http://schemas.openxmlformats.org/officeDocument/2006/relationships/slideMaster" Target="../slideMasters/slideMaster3.xml"/><Relationship Id="rId4" Type="http://schemas.openxmlformats.org/officeDocument/2006/relationships/tags" Target="../tags/tag324.xml"/></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26.xml"/><Relationship Id="rId7" Type="http://schemas.openxmlformats.org/officeDocument/2006/relationships/image" Target="../media/image1.emf"/><Relationship Id="rId2" Type="http://schemas.openxmlformats.org/officeDocument/2006/relationships/tags" Target="../tags/tag325.xml"/><Relationship Id="rId1" Type="http://schemas.openxmlformats.org/officeDocument/2006/relationships/vmlDrawing" Target="../drawings/vmlDrawing82.vml"/><Relationship Id="rId6" Type="http://schemas.openxmlformats.org/officeDocument/2006/relationships/oleObject" Target="../embeddings/oleObject82.bin"/><Relationship Id="rId5" Type="http://schemas.openxmlformats.org/officeDocument/2006/relationships/slideMaster" Target="../slideMasters/slideMaster3.xml"/><Relationship Id="rId4" Type="http://schemas.openxmlformats.org/officeDocument/2006/relationships/tags" Target="../tags/tag327.xml"/></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29.xml"/><Relationship Id="rId7" Type="http://schemas.openxmlformats.org/officeDocument/2006/relationships/image" Target="../media/image1.emf"/><Relationship Id="rId2" Type="http://schemas.openxmlformats.org/officeDocument/2006/relationships/tags" Target="../tags/tag328.xml"/><Relationship Id="rId1" Type="http://schemas.openxmlformats.org/officeDocument/2006/relationships/vmlDrawing" Target="../drawings/vmlDrawing83.vml"/><Relationship Id="rId6" Type="http://schemas.openxmlformats.org/officeDocument/2006/relationships/oleObject" Target="../embeddings/oleObject83.bin"/><Relationship Id="rId5" Type="http://schemas.openxmlformats.org/officeDocument/2006/relationships/slideMaster" Target="../slideMasters/slideMaster3.xml"/><Relationship Id="rId4" Type="http://schemas.openxmlformats.org/officeDocument/2006/relationships/tags" Target="../tags/tag330.xml"/></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32.xml"/><Relationship Id="rId7" Type="http://schemas.openxmlformats.org/officeDocument/2006/relationships/image" Target="../media/image1.emf"/><Relationship Id="rId2" Type="http://schemas.openxmlformats.org/officeDocument/2006/relationships/tags" Target="../tags/tag331.xml"/><Relationship Id="rId1" Type="http://schemas.openxmlformats.org/officeDocument/2006/relationships/vmlDrawing" Target="../drawings/vmlDrawing84.vml"/><Relationship Id="rId6" Type="http://schemas.openxmlformats.org/officeDocument/2006/relationships/oleObject" Target="../embeddings/oleObject84.bin"/><Relationship Id="rId5" Type="http://schemas.openxmlformats.org/officeDocument/2006/relationships/slideMaster" Target="../slideMasters/slideMaster3.xml"/><Relationship Id="rId4" Type="http://schemas.openxmlformats.org/officeDocument/2006/relationships/tags" Target="../tags/tag333.xml"/></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35.xml"/><Relationship Id="rId7" Type="http://schemas.openxmlformats.org/officeDocument/2006/relationships/image" Target="../media/image13.emf"/><Relationship Id="rId2" Type="http://schemas.openxmlformats.org/officeDocument/2006/relationships/tags" Target="../tags/tag334.xml"/><Relationship Id="rId1" Type="http://schemas.openxmlformats.org/officeDocument/2006/relationships/vmlDrawing" Target="../drawings/vmlDrawing85.vml"/><Relationship Id="rId6" Type="http://schemas.openxmlformats.org/officeDocument/2006/relationships/oleObject" Target="../embeddings/oleObject85.bin"/><Relationship Id="rId5" Type="http://schemas.openxmlformats.org/officeDocument/2006/relationships/slideMaster" Target="../slideMasters/slideMaster3.xml"/><Relationship Id="rId4" Type="http://schemas.openxmlformats.org/officeDocument/2006/relationships/tags" Target="../tags/tag336.xml"/></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38.xml"/><Relationship Id="rId7" Type="http://schemas.openxmlformats.org/officeDocument/2006/relationships/image" Target="../media/image1.emf"/><Relationship Id="rId2" Type="http://schemas.openxmlformats.org/officeDocument/2006/relationships/tags" Target="../tags/tag337.xml"/><Relationship Id="rId1" Type="http://schemas.openxmlformats.org/officeDocument/2006/relationships/vmlDrawing" Target="../drawings/vmlDrawing86.vml"/><Relationship Id="rId6" Type="http://schemas.openxmlformats.org/officeDocument/2006/relationships/oleObject" Target="../embeddings/oleObject86.bin"/><Relationship Id="rId5" Type="http://schemas.openxmlformats.org/officeDocument/2006/relationships/slideMaster" Target="../slideMasters/slideMaster3.xml"/><Relationship Id="rId4" Type="http://schemas.openxmlformats.org/officeDocument/2006/relationships/tags" Target="../tags/tag339.xml"/></Relationships>
</file>

<file path=ppt/slideLayouts/_rels/slideLayout139.xml.rels><?xml version="1.0" encoding="UTF-8" standalone="yes"?>
<Relationships xmlns="http://schemas.openxmlformats.org/package/2006/relationships"><Relationship Id="rId3" Type="http://schemas.openxmlformats.org/officeDocument/2006/relationships/tags" Target="../tags/tag341.xml"/><Relationship Id="rId7" Type="http://schemas.openxmlformats.org/officeDocument/2006/relationships/image" Target="../media/image4.png"/><Relationship Id="rId2" Type="http://schemas.openxmlformats.org/officeDocument/2006/relationships/tags" Target="../tags/tag340.xml"/><Relationship Id="rId1" Type="http://schemas.openxmlformats.org/officeDocument/2006/relationships/vmlDrawing" Target="../drawings/vmlDrawing87.vml"/><Relationship Id="rId6" Type="http://schemas.openxmlformats.org/officeDocument/2006/relationships/image" Target="../media/image1.emf"/><Relationship Id="rId5" Type="http://schemas.openxmlformats.org/officeDocument/2006/relationships/oleObject" Target="../embeddings/oleObject87.bin"/><Relationship Id="rId4"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43.xml"/><Relationship Id="rId7" Type="http://schemas.openxmlformats.org/officeDocument/2006/relationships/image" Target="../media/image1.emf"/><Relationship Id="rId2" Type="http://schemas.openxmlformats.org/officeDocument/2006/relationships/tags" Target="../tags/tag342.xml"/><Relationship Id="rId1" Type="http://schemas.openxmlformats.org/officeDocument/2006/relationships/vmlDrawing" Target="../drawings/vmlDrawing88.vml"/><Relationship Id="rId6" Type="http://schemas.openxmlformats.org/officeDocument/2006/relationships/oleObject" Target="../embeddings/oleObject88.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344.xml"/><Relationship Id="rId9" Type="http://schemas.microsoft.com/office/2007/relationships/hdphoto" Target="../media/hdphoto1.wdp"/></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46.xml"/><Relationship Id="rId7" Type="http://schemas.openxmlformats.org/officeDocument/2006/relationships/image" Target="../media/image1.emf"/><Relationship Id="rId2" Type="http://schemas.openxmlformats.org/officeDocument/2006/relationships/tags" Target="../tags/tag345.xml"/><Relationship Id="rId1" Type="http://schemas.openxmlformats.org/officeDocument/2006/relationships/vmlDrawing" Target="../drawings/vmlDrawing89.vml"/><Relationship Id="rId6" Type="http://schemas.openxmlformats.org/officeDocument/2006/relationships/oleObject" Target="../embeddings/oleObject89.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347.xml"/><Relationship Id="rId9" Type="http://schemas.microsoft.com/office/2007/relationships/hdphoto" Target="../media/hdphoto1.wdp"/></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49.xml"/><Relationship Id="rId7" Type="http://schemas.openxmlformats.org/officeDocument/2006/relationships/image" Target="../media/image1.emf"/><Relationship Id="rId2" Type="http://schemas.openxmlformats.org/officeDocument/2006/relationships/tags" Target="../tags/tag348.xml"/><Relationship Id="rId1" Type="http://schemas.openxmlformats.org/officeDocument/2006/relationships/vmlDrawing" Target="../drawings/vmlDrawing90.vml"/><Relationship Id="rId6" Type="http://schemas.openxmlformats.org/officeDocument/2006/relationships/oleObject" Target="../embeddings/oleObject90.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350.xml"/><Relationship Id="rId9" Type="http://schemas.microsoft.com/office/2007/relationships/hdphoto" Target="../media/hdphoto1.wdp"/></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52.xml"/><Relationship Id="rId7" Type="http://schemas.openxmlformats.org/officeDocument/2006/relationships/image" Target="../media/image1.emf"/><Relationship Id="rId2" Type="http://schemas.openxmlformats.org/officeDocument/2006/relationships/tags" Target="../tags/tag351.xml"/><Relationship Id="rId1" Type="http://schemas.openxmlformats.org/officeDocument/2006/relationships/vmlDrawing" Target="../drawings/vmlDrawing91.vml"/><Relationship Id="rId6" Type="http://schemas.openxmlformats.org/officeDocument/2006/relationships/oleObject" Target="../embeddings/oleObject91.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353.xml"/><Relationship Id="rId9" Type="http://schemas.microsoft.com/office/2007/relationships/hdphoto" Target="../media/hdphoto1.wdp"/></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55.xml"/><Relationship Id="rId7" Type="http://schemas.openxmlformats.org/officeDocument/2006/relationships/image" Target="../media/image1.emf"/><Relationship Id="rId2" Type="http://schemas.openxmlformats.org/officeDocument/2006/relationships/tags" Target="../tags/tag354.xml"/><Relationship Id="rId1" Type="http://schemas.openxmlformats.org/officeDocument/2006/relationships/vmlDrawing" Target="../drawings/vmlDrawing92.vml"/><Relationship Id="rId6" Type="http://schemas.openxmlformats.org/officeDocument/2006/relationships/oleObject" Target="../embeddings/oleObject92.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356.xml"/><Relationship Id="rId9" Type="http://schemas.microsoft.com/office/2007/relationships/hdphoto" Target="../media/hdphoto1.wdp"/></Relationships>
</file>

<file path=ppt/slideLayouts/_rels/slideLayout14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58.xml"/><Relationship Id="rId7" Type="http://schemas.openxmlformats.org/officeDocument/2006/relationships/image" Target="../media/image1.emf"/><Relationship Id="rId2" Type="http://schemas.openxmlformats.org/officeDocument/2006/relationships/tags" Target="../tags/tag357.xml"/><Relationship Id="rId1" Type="http://schemas.openxmlformats.org/officeDocument/2006/relationships/vmlDrawing" Target="../drawings/vmlDrawing93.vml"/><Relationship Id="rId6" Type="http://schemas.openxmlformats.org/officeDocument/2006/relationships/oleObject" Target="../embeddings/oleObject93.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359.xml"/><Relationship Id="rId9" Type="http://schemas.microsoft.com/office/2007/relationships/hdphoto" Target="../media/hdphoto2.wdp"/></Relationships>
</file>

<file path=ppt/slideLayouts/_rels/slideLayout14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61.xml"/><Relationship Id="rId7" Type="http://schemas.openxmlformats.org/officeDocument/2006/relationships/image" Target="../media/image1.emf"/><Relationship Id="rId2" Type="http://schemas.openxmlformats.org/officeDocument/2006/relationships/tags" Target="../tags/tag360.xml"/><Relationship Id="rId1" Type="http://schemas.openxmlformats.org/officeDocument/2006/relationships/vmlDrawing" Target="../drawings/vmlDrawing94.vml"/><Relationship Id="rId6" Type="http://schemas.openxmlformats.org/officeDocument/2006/relationships/oleObject" Target="../embeddings/oleObject94.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362.xml"/><Relationship Id="rId9" Type="http://schemas.microsoft.com/office/2007/relationships/hdphoto" Target="../media/hdphoto3.wdp"/></Relationships>
</file>

<file path=ppt/slideLayouts/_rels/slideLayout14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364.xml"/><Relationship Id="rId7" Type="http://schemas.openxmlformats.org/officeDocument/2006/relationships/image" Target="../media/image1.emf"/><Relationship Id="rId2" Type="http://schemas.openxmlformats.org/officeDocument/2006/relationships/tags" Target="../tags/tag363.xml"/><Relationship Id="rId1" Type="http://schemas.openxmlformats.org/officeDocument/2006/relationships/vmlDrawing" Target="../drawings/vmlDrawing95.vml"/><Relationship Id="rId6" Type="http://schemas.openxmlformats.org/officeDocument/2006/relationships/oleObject" Target="../embeddings/oleObject95.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365.xml"/><Relationship Id="rId9" Type="http://schemas.microsoft.com/office/2007/relationships/hdphoto" Target="../media/hdphoto4.wdp"/></Relationships>
</file>

<file path=ppt/slideLayouts/_rels/slideLayout14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67.xml"/><Relationship Id="rId7" Type="http://schemas.openxmlformats.org/officeDocument/2006/relationships/image" Target="../media/image1.emf"/><Relationship Id="rId2" Type="http://schemas.openxmlformats.org/officeDocument/2006/relationships/tags" Target="../tags/tag366.xml"/><Relationship Id="rId1" Type="http://schemas.openxmlformats.org/officeDocument/2006/relationships/vmlDrawing" Target="../drawings/vmlDrawing96.vml"/><Relationship Id="rId6" Type="http://schemas.openxmlformats.org/officeDocument/2006/relationships/oleObject" Target="../embeddings/oleObject96.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368.xml"/><Relationship Id="rId9" Type="http://schemas.microsoft.com/office/2007/relationships/hdphoto" Target="../media/hdphoto3.wdp"/></Relationships>
</file>

<file path=ppt/slideLayouts/_rels/slideLayout14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70.xml"/><Relationship Id="rId7" Type="http://schemas.openxmlformats.org/officeDocument/2006/relationships/image" Target="../media/image1.emf"/><Relationship Id="rId2" Type="http://schemas.openxmlformats.org/officeDocument/2006/relationships/tags" Target="../tags/tag369.xml"/><Relationship Id="rId1" Type="http://schemas.openxmlformats.org/officeDocument/2006/relationships/vmlDrawing" Target="../drawings/vmlDrawing97.vml"/><Relationship Id="rId6" Type="http://schemas.openxmlformats.org/officeDocument/2006/relationships/oleObject" Target="../embeddings/oleObject97.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371.xml"/><Relationship Id="rId9" Type="http://schemas.microsoft.com/office/2007/relationships/hdphoto" Target="../media/hdphoto2.wdp"/></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5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73.xml"/><Relationship Id="rId7" Type="http://schemas.openxmlformats.org/officeDocument/2006/relationships/image" Target="../media/image1.emf"/><Relationship Id="rId2" Type="http://schemas.openxmlformats.org/officeDocument/2006/relationships/tags" Target="../tags/tag372.xml"/><Relationship Id="rId1" Type="http://schemas.openxmlformats.org/officeDocument/2006/relationships/vmlDrawing" Target="../drawings/vmlDrawing98.vml"/><Relationship Id="rId6" Type="http://schemas.openxmlformats.org/officeDocument/2006/relationships/oleObject" Target="../embeddings/oleObject98.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374.xml"/><Relationship Id="rId9" Type="http://schemas.microsoft.com/office/2007/relationships/hdphoto" Target="../media/hdphoto3.wdp"/></Relationships>
</file>

<file path=ppt/slideLayouts/_rels/slideLayout15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76.xml"/><Relationship Id="rId7" Type="http://schemas.openxmlformats.org/officeDocument/2006/relationships/image" Target="../media/image1.emf"/><Relationship Id="rId2" Type="http://schemas.openxmlformats.org/officeDocument/2006/relationships/tags" Target="../tags/tag375.xml"/><Relationship Id="rId1" Type="http://schemas.openxmlformats.org/officeDocument/2006/relationships/vmlDrawing" Target="../drawings/vmlDrawing99.vml"/><Relationship Id="rId6" Type="http://schemas.openxmlformats.org/officeDocument/2006/relationships/oleObject" Target="../embeddings/oleObject99.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377.xml"/><Relationship Id="rId9" Type="http://schemas.microsoft.com/office/2007/relationships/hdphoto" Target="../media/hdphoto2.wdp"/></Relationships>
</file>

<file path=ppt/slideLayouts/_rels/slideLayout15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79.xml"/><Relationship Id="rId7" Type="http://schemas.openxmlformats.org/officeDocument/2006/relationships/image" Target="../media/image1.emf"/><Relationship Id="rId2" Type="http://schemas.openxmlformats.org/officeDocument/2006/relationships/tags" Target="../tags/tag378.xml"/><Relationship Id="rId1" Type="http://schemas.openxmlformats.org/officeDocument/2006/relationships/vmlDrawing" Target="../drawings/vmlDrawing100.vml"/><Relationship Id="rId6" Type="http://schemas.openxmlformats.org/officeDocument/2006/relationships/oleObject" Target="../embeddings/oleObject100.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380.xml"/><Relationship Id="rId9" Type="http://schemas.microsoft.com/office/2007/relationships/hdphoto" Target="../media/hdphoto3.wdp"/></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82.xml"/><Relationship Id="rId7" Type="http://schemas.openxmlformats.org/officeDocument/2006/relationships/image" Target="../media/image1.emf"/><Relationship Id="rId2" Type="http://schemas.openxmlformats.org/officeDocument/2006/relationships/tags" Target="../tags/tag381.xml"/><Relationship Id="rId1" Type="http://schemas.openxmlformats.org/officeDocument/2006/relationships/vmlDrawing" Target="../drawings/vmlDrawing101.vml"/><Relationship Id="rId6" Type="http://schemas.openxmlformats.org/officeDocument/2006/relationships/oleObject" Target="../embeddings/oleObject101.bin"/><Relationship Id="rId5" Type="http://schemas.openxmlformats.org/officeDocument/2006/relationships/slideMaster" Target="../slideMasters/slideMaster3.xml"/><Relationship Id="rId4" Type="http://schemas.openxmlformats.org/officeDocument/2006/relationships/tags" Target="../tags/tag383.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385.xml"/><Relationship Id="rId2" Type="http://schemas.openxmlformats.org/officeDocument/2006/relationships/tags" Target="../tags/tag384.xml"/><Relationship Id="rId1" Type="http://schemas.openxmlformats.org/officeDocument/2006/relationships/vmlDrawing" Target="../drawings/vmlDrawing102.vml"/><Relationship Id="rId6" Type="http://schemas.openxmlformats.org/officeDocument/2006/relationships/image" Target="../media/image1.emf"/><Relationship Id="rId5" Type="http://schemas.openxmlformats.org/officeDocument/2006/relationships/oleObject" Target="../embeddings/oleObject102.bin"/><Relationship Id="rId4"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387.xml"/><Relationship Id="rId7" Type="http://schemas.openxmlformats.org/officeDocument/2006/relationships/image" Target="../media/image2.png"/><Relationship Id="rId2" Type="http://schemas.openxmlformats.org/officeDocument/2006/relationships/tags" Target="../tags/tag386.xml"/><Relationship Id="rId1" Type="http://schemas.openxmlformats.org/officeDocument/2006/relationships/vmlDrawing" Target="../drawings/vmlDrawing103.vml"/><Relationship Id="rId6" Type="http://schemas.openxmlformats.org/officeDocument/2006/relationships/image" Target="../media/image1.emf"/><Relationship Id="rId5" Type="http://schemas.openxmlformats.org/officeDocument/2006/relationships/oleObject" Target="../embeddings/oleObject103.bin"/><Relationship Id="rId4" Type="http://schemas.openxmlformats.org/officeDocument/2006/relationships/slideMaster" Target="../slideMasters/slideMaster3.xml"/><Relationship Id="rId9" Type="http://schemas.openxmlformats.org/officeDocument/2006/relationships/image" Target="../media/image4.png"/></Relationships>
</file>

<file path=ppt/slideLayouts/_rels/slideLayout15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89.xml"/><Relationship Id="rId7" Type="http://schemas.openxmlformats.org/officeDocument/2006/relationships/image" Target="../media/image1.emf"/><Relationship Id="rId2" Type="http://schemas.openxmlformats.org/officeDocument/2006/relationships/tags" Target="../tags/tag388.xml"/><Relationship Id="rId1" Type="http://schemas.openxmlformats.org/officeDocument/2006/relationships/vmlDrawing" Target="../drawings/vmlDrawing104.vml"/><Relationship Id="rId6" Type="http://schemas.openxmlformats.org/officeDocument/2006/relationships/oleObject" Target="../embeddings/oleObject104.bin"/><Relationship Id="rId5" Type="http://schemas.openxmlformats.org/officeDocument/2006/relationships/slideMaster" Target="../slideMasters/slideMaster3.xml"/><Relationship Id="rId4" Type="http://schemas.openxmlformats.org/officeDocument/2006/relationships/tags" Target="../tags/tag390.xml"/></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92.xml"/><Relationship Id="rId7" Type="http://schemas.openxmlformats.org/officeDocument/2006/relationships/image" Target="../media/image1.emf"/><Relationship Id="rId2" Type="http://schemas.openxmlformats.org/officeDocument/2006/relationships/tags" Target="../tags/tag391.xml"/><Relationship Id="rId1" Type="http://schemas.openxmlformats.org/officeDocument/2006/relationships/vmlDrawing" Target="../drawings/vmlDrawing105.vml"/><Relationship Id="rId6" Type="http://schemas.openxmlformats.org/officeDocument/2006/relationships/oleObject" Target="../embeddings/oleObject105.bin"/><Relationship Id="rId5" Type="http://schemas.openxmlformats.org/officeDocument/2006/relationships/slideMaster" Target="../slideMasters/slideMaster3.xml"/><Relationship Id="rId4" Type="http://schemas.openxmlformats.org/officeDocument/2006/relationships/tags" Target="../tags/tag393.xml"/></Relationships>
</file>

<file path=ppt/slideLayouts/_rels/slideLayout15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95.xml"/><Relationship Id="rId7" Type="http://schemas.openxmlformats.org/officeDocument/2006/relationships/image" Target="../media/image1.emf"/><Relationship Id="rId2" Type="http://schemas.openxmlformats.org/officeDocument/2006/relationships/tags" Target="../tags/tag394.xml"/><Relationship Id="rId1" Type="http://schemas.openxmlformats.org/officeDocument/2006/relationships/vmlDrawing" Target="../drawings/vmlDrawing106.vml"/><Relationship Id="rId6" Type="http://schemas.openxmlformats.org/officeDocument/2006/relationships/oleObject" Target="../embeddings/oleObject106.bin"/><Relationship Id="rId5" Type="http://schemas.openxmlformats.org/officeDocument/2006/relationships/slideMaster" Target="../slideMasters/slideMaster3.xml"/><Relationship Id="rId4" Type="http://schemas.openxmlformats.org/officeDocument/2006/relationships/tags" Target="../tags/tag396.xml"/></Relationships>
</file>

<file path=ppt/slideLayouts/_rels/slideLayout15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98.xml"/><Relationship Id="rId7" Type="http://schemas.openxmlformats.org/officeDocument/2006/relationships/image" Target="../media/image1.emf"/><Relationship Id="rId2" Type="http://schemas.openxmlformats.org/officeDocument/2006/relationships/tags" Target="../tags/tag397.xml"/><Relationship Id="rId1" Type="http://schemas.openxmlformats.org/officeDocument/2006/relationships/vmlDrawing" Target="../drawings/vmlDrawing107.vml"/><Relationship Id="rId6" Type="http://schemas.openxmlformats.org/officeDocument/2006/relationships/oleObject" Target="../embeddings/oleObject107.bin"/><Relationship Id="rId5" Type="http://schemas.openxmlformats.org/officeDocument/2006/relationships/slideMaster" Target="../slideMasters/slideMaster3.xml"/><Relationship Id="rId4" Type="http://schemas.openxmlformats.org/officeDocument/2006/relationships/tags" Target="../tags/tag399.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401.xml"/><Relationship Id="rId7" Type="http://schemas.openxmlformats.org/officeDocument/2006/relationships/image" Target="../media/image17.png"/><Relationship Id="rId2" Type="http://schemas.openxmlformats.org/officeDocument/2006/relationships/tags" Target="../tags/tag400.xml"/><Relationship Id="rId1" Type="http://schemas.openxmlformats.org/officeDocument/2006/relationships/vmlDrawing" Target="../drawings/vmlDrawing108.vml"/><Relationship Id="rId6" Type="http://schemas.openxmlformats.org/officeDocument/2006/relationships/image" Target="../media/image1.emf"/><Relationship Id="rId5" Type="http://schemas.openxmlformats.org/officeDocument/2006/relationships/oleObject" Target="../embeddings/oleObject108.bin"/><Relationship Id="rId4" Type="http://schemas.openxmlformats.org/officeDocument/2006/relationships/slideMaster" Target="../slideMasters/slideMaster3.xml"/><Relationship Id="rId9" Type="http://schemas.openxmlformats.org/officeDocument/2006/relationships/image" Target="../media/image4.png"/></Relationships>
</file>

<file path=ppt/slideLayouts/_rels/slideLayout16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03.xml"/><Relationship Id="rId7" Type="http://schemas.openxmlformats.org/officeDocument/2006/relationships/image" Target="../media/image1.emf"/><Relationship Id="rId2" Type="http://schemas.openxmlformats.org/officeDocument/2006/relationships/tags" Target="../tags/tag402.xml"/><Relationship Id="rId1" Type="http://schemas.openxmlformats.org/officeDocument/2006/relationships/vmlDrawing" Target="../drawings/vmlDrawing109.vml"/><Relationship Id="rId6" Type="http://schemas.openxmlformats.org/officeDocument/2006/relationships/oleObject" Target="../embeddings/oleObject109.bin"/><Relationship Id="rId5" Type="http://schemas.openxmlformats.org/officeDocument/2006/relationships/slideMaster" Target="../slideMasters/slideMaster3.xml"/><Relationship Id="rId4" Type="http://schemas.openxmlformats.org/officeDocument/2006/relationships/tags" Target="../tags/tag404.xml"/></Relationships>
</file>

<file path=ppt/slideLayouts/_rels/slideLayout16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406.xml"/><Relationship Id="rId7" Type="http://schemas.openxmlformats.org/officeDocument/2006/relationships/image" Target="../media/image2.png"/><Relationship Id="rId2" Type="http://schemas.openxmlformats.org/officeDocument/2006/relationships/tags" Target="../tags/tag405.xml"/><Relationship Id="rId1" Type="http://schemas.openxmlformats.org/officeDocument/2006/relationships/vmlDrawing" Target="../drawings/vmlDrawing110.vml"/><Relationship Id="rId6" Type="http://schemas.openxmlformats.org/officeDocument/2006/relationships/image" Target="../media/image1.emf"/><Relationship Id="rId5" Type="http://schemas.openxmlformats.org/officeDocument/2006/relationships/oleObject" Target="../embeddings/oleObject110.bin"/><Relationship Id="rId10" Type="http://schemas.openxmlformats.org/officeDocument/2006/relationships/image" Target="../media/image4.png"/><Relationship Id="rId4" Type="http://schemas.openxmlformats.org/officeDocument/2006/relationships/slideMaster" Target="../slideMasters/slideMaster3.xml"/><Relationship Id="rId9" Type="http://schemas.openxmlformats.org/officeDocument/2006/relationships/image" Target="../media/image12.png"/></Relationships>
</file>

<file path=ppt/slideLayouts/_rels/slideLayout16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08.xml"/><Relationship Id="rId7" Type="http://schemas.openxmlformats.org/officeDocument/2006/relationships/image" Target="../media/image11.jpeg"/><Relationship Id="rId2" Type="http://schemas.openxmlformats.org/officeDocument/2006/relationships/tags" Target="../tags/tag407.xml"/><Relationship Id="rId1" Type="http://schemas.openxmlformats.org/officeDocument/2006/relationships/vmlDrawing" Target="../drawings/vmlDrawing111.vml"/><Relationship Id="rId6" Type="http://schemas.openxmlformats.org/officeDocument/2006/relationships/image" Target="../media/image1.emf"/><Relationship Id="rId5" Type="http://schemas.openxmlformats.org/officeDocument/2006/relationships/oleObject" Target="../embeddings/oleObject111.bin"/><Relationship Id="rId10" Type="http://schemas.openxmlformats.org/officeDocument/2006/relationships/image" Target="../media/image4.png"/><Relationship Id="rId4" Type="http://schemas.openxmlformats.org/officeDocument/2006/relationships/slideMaster" Target="../slideMasters/slideMaster3.xml"/><Relationship Id="rId9" Type="http://schemas.openxmlformats.org/officeDocument/2006/relationships/image" Target="../media/image12.png"/></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410.xml"/><Relationship Id="rId2" Type="http://schemas.openxmlformats.org/officeDocument/2006/relationships/tags" Target="../tags/tag409.xml"/><Relationship Id="rId1" Type="http://schemas.openxmlformats.org/officeDocument/2006/relationships/vmlDrawing" Target="../drawings/vmlDrawing112.vml"/><Relationship Id="rId6" Type="http://schemas.openxmlformats.org/officeDocument/2006/relationships/image" Target="../media/image1.emf"/><Relationship Id="rId5" Type="http://schemas.openxmlformats.org/officeDocument/2006/relationships/oleObject" Target="../embeddings/oleObject112.bin"/><Relationship Id="rId4"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412.xml"/><Relationship Id="rId2" Type="http://schemas.openxmlformats.org/officeDocument/2006/relationships/tags" Target="../tags/tag411.xml"/><Relationship Id="rId1" Type="http://schemas.openxmlformats.org/officeDocument/2006/relationships/vmlDrawing" Target="../drawings/vmlDrawing113.vml"/><Relationship Id="rId6" Type="http://schemas.openxmlformats.org/officeDocument/2006/relationships/image" Target="../media/image1.emf"/><Relationship Id="rId5" Type="http://schemas.openxmlformats.org/officeDocument/2006/relationships/oleObject" Target="../embeddings/oleObject113.bin"/><Relationship Id="rId4"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414.xml"/><Relationship Id="rId2" Type="http://schemas.openxmlformats.org/officeDocument/2006/relationships/tags" Target="../tags/tag413.xml"/><Relationship Id="rId1" Type="http://schemas.openxmlformats.org/officeDocument/2006/relationships/vmlDrawing" Target="../drawings/vmlDrawing114.vml"/><Relationship Id="rId6" Type="http://schemas.openxmlformats.org/officeDocument/2006/relationships/image" Target="../media/image1.emf"/><Relationship Id="rId5" Type="http://schemas.openxmlformats.org/officeDocument/2006/relationships/oleObject" Target="../embeddings/oleObject114.bin"/><Relationship Id="rId4"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15.xml"/><Relationship Id="rId1" Type="http://schemas.openxmlformats.org/officeDocument/2006/relationships/vmlDrawing" Target="../drawings/vmlDrawing115.vml"/><Relationship Id="rId5" Type="http://schemas.openxmlformats.org/officeDocument/2006/relationships/image" Target="../media/image1.emf"/><Relationship Id="rId4" Type="http://schemas.openxmlformats.org/officeDocument/2006/relationships/oleObject" Target="../embeddings/oleObject115.bin"/></Relationships>
</file>

<file path=ppt/slideLayouts/_rels/slideLayout16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417.xml"/><Relationship Id="rId7" Type="http://schemas.openxmlformats.org/officeDocument/2006/relationships/image" Target="../media/image2.png"/><Relationship Id="rId2" Type="http://schemas.openxmlformats.org/officeDocument/2006/relationships/tags" Target="../tags/tag416.xml"/><Relationship Id="rId1" Type="http://schemas.openxmlformats.org/officeDocument/2006/relationships/vmlDrawing" Target="../drawings/vmlDrawing116.vml"/><Relationship Id="rId6" Type="http://schemas.openxmlformats.org/officeDocument/2006/relationships/image" Target="../media/image1.emf"/><Relationship Id="rId5" Type="http://schemas.openxmlformats.org/officeDocument/2006/relationships/oleObject" Target="../embeddings/oleObject116.bin"/><Relationship Id="rId4"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419.xml"/><Relationship Id="rId7" Type="http://schemas.openxmlformats.org/officeDocument/2006/relationships/image" Target="../media/image2.png"/><Relationship Id="rId2" Type="http://schemas.openxmlformats.org/officeDocument/2006/relationships/tags" Target="../tags/tag418.xml"/><Relationship Id="rId1" Type="http://schemas.openxmlformats.org/officeDocument/2006/relationships/vmlDrawing" Target="../drawings/vmlDrawing117.vml"/><Relationship Id="rId6" Type="http://schemas.openxmlformats.org/officeDocument/2006/relationships/image" Target="../media/image1.emf"/><Relationship Id="rId5" Type="http://schemas.openxmlformats.org/officeDocument/2006/relationships/oleObject" Target="../embeddings/oleObject117.bin"/><Relationship Id="rId4"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7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421.xml"/><Relationship Id="rId7" Type="http://schemas.openxmlformats.org/officeDocument/2006/relationships/image" Target="../media/image2.png"/><Relationship Id="rId2" Type="http://schemas.openxmlformats.org/officeDocument/2006/relationships/tags" Target="../tags/tag420.xml"/><Relationship Id="rId1" Type="http://schemas.openxmlformats.org/officeDocument/2006/relationships/vmlDrawing" Target="../drawings/vmlDrawing118.vml"/><Relationship Id="rId6" Type="http://schemas.openxmlformats.org/officeDocument/2006/relationships/image" Target="../media/image1.emf"/><Relationship Id="rId5" Type="http://schemas.openxmlformats.org/officeDocument/2006/relationships/oleObject" Target="../embeddings/oleObject118.bin"/><Relationship Id="rId4"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423.xml"/><Relationship Id="rId7" Type="http://schemas.openxmlformats.org/officeDocument/2006/relationships/image" Target="../media/image2.png"/><Relationship Id="rId2" Type="http://schemas.openxmlformats.org/officeDocument/2006/relationships/tags" Target="../tags/tag422.xml"/><Relationship Id="rId1" Type="http://schemas.openxmlformats.org/officeDocument/2006/relationships/vmlDrawing" Target="../drawings/vmlDrawing119.vml"/><Relationship Id="rId6" Type="http://schemas.openxmlformats.org/officeDocument/2006/relationships/image" Target="../media/image1.emf"/><Relationship Id="rId5" Type="http://schemas.openxmlformats.org/officeDocument/2006/relationships/oleObject" Target="../embeddings/oleObject119.bin"/><Relationship Id="rId4"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425.xml"/><Relationship Id="rId7" Type="http://schemas.openxmlformats.org/officeDocument/2006/relationships/image" Target="../media/image2.png"/><Relationship Id="rId2" Type="http://schemas.openxmlformats.org/officeDocument/2006/relationships/tags" Target="../tags/tag424.xml"/><Relationship Id="rId1" Type="http://schemas.openxmlformats.org/officeDocument/2006/relationships/vmlDrawing" Target="../drawings/vmlDrawing120.vml"/><Relationship Id="rId6" Type="http://schemas.openxmlformats.org/officeDocument/2006/relationships/image" Target="../media/image1.emf"/><Relationship Id="rId5" Type="http://schemas.openxmlformats.org/officeDocument/2006/relationships/oleObject" Target="../embeddings/oleObject120.bin"/><Relationship Id="rId4"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27.xml"/><Relationship Id="rId7" Type="http://schemas.openxmlformats.org/officeDocument/2006/relationships/image" Target="../media/image1.emf"/><Relationship Id="rId2" Type="http://schemas.openxmlformats.org/officeDocument/2006/relationships/tags" Target="../tags/tag426.xml"/><Relationship Id="rId1" Type="http://schemas.openxmlformats.org/officeDocument/2006/relationships/vmlDrawing" Target="../drawings/vmlDrawing121.vml"/><Relationship Id="rId6" Type="http://schemas.openxmlformats.org/officeDocument/2006/relationships/oleObject" Target="../embeddings/oleObject121.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428.xml"/><Relationship Id="rId9" Type="http://schemas.microsoft.com/office/2007/relationships/hdphoto" Target="../media/hdphoto1.wdp"/></Relationships>
</file>

<file path=ppt/slideLayouts/_rels/slideLayout17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30.xml"/><Relationship Id="rId7" Type="http://schemas.openxmlformats.org/officeDocument/2006/relationships/image" Target="../media/image1.emf"/><Relationship Id="rId2" Type="http://schemas.openxmlformats.org/officeDocument/2006/relationships/tags" Target="../tags/tag429.xml"/><Relationship Id="rId1" Type="http://schemas.openxmlformats.org/officeDocument/2006/relationships/vmlDrawing" Target="../drawings/vmlDrawing122.vml"/><Relationship Id="rId6" Type="http://schemas.openxmlformats.org/officeDocument/2006/relationships/oleObject" Target="../embeddings/oleObject122.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431.xml"/><Relationship Id="rId9" Type="http://schemas.microsoft.com/office/2007/relationships/hdphoto" Target="../media/hdphoto2.wdp"/></Relationships>
</file>

<file path=ppt/slideLayouts/_rels/slideLayout17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433.xml"/><Relationship Id="rId7" Type="http://schemas.openxmlformats.org/officeDocument/2006/relationships/image" Target="../media/image1.emf"/><Relationship Id="rId2" Type="http://schemas.openxmlformats.org/officeDocument/2006/relationships/tags" Target="../tags/tag432.xml"/><Relationship Id="rId1" Type="http://schemas.openxmlformats.org/officeDocument/2006/relationships/vmlDrawing" Target="../drawings/vmlDrawing123.vml"/><Relationship Id="rId6" Type="http://schemas.openxmlformats.org/officeDocument/2006/relationships/oleObject" Target="../embeddings/oleObject123.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434.xml"/><Relationship Id="rId9" Type="http://schemas.microsoft.com/office/2007/relationships/hdphoto" Target="../media/hdphoto3.wdp"/></Relationships>
</file>

<file path=ppt/slideLayouts/_rels/slideLayout17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436.xml"/><Relationship Id="rId7" Type="http://schemas.openxmlformats.org/officeDocument/2006/relationships/image" Target="../media/image1.emf"/><Relationship Id="rId2" Type="http://schemas.openxmlformats.org/officeDocument/2006/relationships/tags" Target="../tags/tag435.xml"/><Relationship Id="rId1" Type="http://schemas.openxmlformats.org/officeDocument/2006/relationships/vmlDrawing" Target="../drawings/vmlDrawing124.vml"/><Relationship Id="rId6" Type="http://schemas.openxmlformats.org/officeDocument/2006/relationships/oleObject" Target="../embeddings/oleObject124.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437.xml"/><Relationship Id="rId9" Type="http://schemas.microsoft.com/office/2007/relationships/hdphoto" Target="../media/hdphoto4.wdp"/></Relationships>
</file>

<file path=ppt/slideLayouts/_rels/slideLayout17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439.xml"/><Relationship Id="rId7" Type="http://schemas.openxmlformats.org/officeDocument/2006/relationships/image" Target="../media/image1.emf"/><Relationship Id="rId2" Type="http://schemas.openxmlformats.org/officeDocument/2006/relationships/tags" Target="../tags/tag438.xml"/><Relationship Id="rId1" Type="http://schemas.openxmlformats.org/officeDocument/2006/relationships/vmlDrawing" Target="../drawings/vmlDrawing125.vml"/><Relationship Id="rId6" Type="http://schemas.openxmlformats.org/officeDocument/2006/relationships/oleObject" Target="../embeddings/oleObject125.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440.xml"/><Relationship Id="rId9" Type="http://schemas.microsoft.com/office/2007/relationships/hdphoto" Target="../media/hdphoto3.wdp"/></Relationships>
</file>

<file path=ppt/slideLayouts/_rels/slideLayout17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42.xml"/><Relationship Id="rId7" Type="http://schemas.openxmlformats.org/officeDocument/2006/relationships/image" Target="../media/image1.emf"/><Relationship Id="rId2" Type="http://schemas.openxmlformats.org/officeDocument/2006/relationships/tags" Target="../tags/tag441.xml"/><Relationship Id="rId1" Type="http://schemas.openxmlformats.org/officeDocument/2006/relationships/vmlDrawing" Target="../drawings/vmlDrawing126.vml"/><Relationship Id="rId6" Type="http://schemas.openxmlformats.org/officeDocument/2006/relationships/oleObject" Target="../embeddings/oleObject126.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443.xml"/><Relationship Id="rId9" Type="http://schemas.microsoft.com/office/2007/relationships/hdphoto" Target="../media/hdphoto2.wdp"/></Relationships>
</file>

<file path=ppt/slideLayouts/_rels/slideLayout17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445.xml"/><Relationship Id="rId7" Type="http://schemas.openxmlformats.org/officeDocument/2006/relationships/image" Target="../media/image1.emf"/><Relationship Id="rId2" Type="http://schemas.openxmlformats.org/officeDocument/2006/relationships/tags" Target="../tags/tag444.xml"/><Relationship Id="rId1" Type="http://schemas.openxmlformats.org/officeDocument/2006/relationships/vmlDrawing" Target="../drawings/vmlDrawing127.vml"/><Relationship Id="rId6" Type="http://schemas.openxmlformats.org/officeDocument/2006/relationships/oleObject" Target="../embeddings/oleObject127.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446.xml"/><Relationship Id="rId9" Type="http://schemas.microsoft.com/office/2007/relationships/hdphoto" Target="../media/hdphoto3.wdp"/></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8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48.xml"/><Relationship Id="rId7" Type="http://schemas.openxmlformats.org/officeDocument/2006/relationships/image" Target="../media/image1.emf"/><Relationship Id="rId2" Type="http://schemas.openxmlformats.org/officeDocument/2006/relationships/tags" Target="../tags/tag447.xml"/><Relationship Id="rId1" Type="http://schemas.openxmlformats.org/officeDocument/2006/relationships/vmlDrawing" Target="../drawings/vmlDrawing128.vml"/><Relationship Id="rId6" Type="http://schemas.openxmlformats.org/officeDocument/2006/relationships/oleObject" Target="../embeddings/oleObject128.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449.xml"/><Relationship Id="rId9" Type="http://schemas.microsoft.com/office/2007/relationships/hdphoto" Target="../media/hdphoto2.wdp"/></Relationships>
</file>

<file path=ppt/slideLayouts/_rels/slideLayout18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451.xml"/><Relationship Id="rId7" Type="http://schemas.openxmlformats.org/officeDocument/2006/relationships/image" Target="../media/image1.emf"/><Relationship Id="rId2" Type="http://schemas.openxmlformats.org/officeDocument/2006/relationships/tags" Target="../tags/tag450.xml"/><Relationship Id="rId1" Type="http://schemas.openxmlformats.org/officeDocument/2006/relationships/vmlDrawing" Target="../drawings/vmlDrawing129.vml"/><Relationship Id="rId6" Type="http://schemas.openxmlformats.org/officeDocument/2006/relationships/oleObject" Target="../embeddings/oleObject129.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452.xml"/><Relationship Id="rId9" Type="http://schemas.microsoft.com/office/2007/relationships/hdphoto" Target="../media/hdphoto3.wdp"/></Relationships>
</file>

<file path=ppt/slideLayouts/_rels/slideLayout18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54.xml"/><Relationship Id="rId7" Type="http://schemas.openxmlformats.org/officeDocument/2006/relationships/image" Target="../media/image1.emf"/><Relationship Id="rId2" Type="http://schemas.openxmlformats.org/officeDocument/2006/relationships/tags" Target="../tags/tag453.xml"/><Relationship Id="rId1" Type="http://schemas.openxmlformats.org/officeDocument/2006/relationships/vmlDrawing" Target="../drawings/vmlDrawing130.vml"/><Relationship Id="rId6" Type="http://schemas.openxmlformats.org/officeDocument/2006/relationships/oleObject" Target="../embeddings/oleObject130.bin"/><Relationship Id="rId5" Type="http://schemas.openxmlformats.org/officeDocument/2006/relationships/slideMaster" Target="../slideMasters/slideMaster3.xml"/><Relationship Id="rId4" Type="http://schemas.openxmlformats.org/officeDocument/2006/relationships/tags" Target="../tags/tag455.xml"/></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57.xml"/><Relationship Id="rId7" Type="http://schemas.openxmlformats.org/officeDocument/2006/relationships/image" Target="../media/image1.emf"/><Relationship Id="rId2" Type="http://schemas.openxmlformats.org/officeDocument/2006/relationships/tags" Target="../tags/tag456.xml"/><Relationship Id="rId1" Type="http://schemas.openxmlformats.org/officeDocument/2006/relationships/vmlDrawing" Target="../drawings/vmlDrawing131.vml"/><Relationship Id="rId6" Type="http://schemas.openxmlformats.org/officeDocument/2006/relationships/oleObject" Target="../embeddings/oleObject131.bin"/><Relationship Id="rId5" Type="http://schemas.openxmlformats.org/officeDocument/2006/relationships/slideMaster" Target="../slideMasters/slideMaster3.xml"/><Relationship Id="rId4" Type="http://schemas.openxmlformats.org/officeDocument/2006/relationships/tags" Target="../tags/tag458.xml"/></Relationships>
</file>

<file path=ppt/slideLayouts/_rels/slideLayout18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460.xml"/><Relationship Id="rId7" Type="http://schemas.openxmlformats.org/officeDocument/2006/relationships/image" Target="../media/image2.png"/><Relationship Id="rId2" Type="http://schemas.openxmlformats.org/officeDocument/2006/relationships/tags" Target="../tags/tag459.xml"/><Relationship Id="rId1" Type="http://schemas.openxmlformats.org/officeDocument/2006/relationships/vmlDrawing" Target="../drawings/vmlDrawing132.vml"/><Relationship Id="rId6" Type="http://schemas.openxmlformats.org/officeDocument/2006/relationships/image" Target="../media/image1.emf"/><Relationship Id="rId5" Type="http://schemas.openxmlformats.org/officeDocument/2006/relationships/oleObject" Target="../embeddings/oleObject132.bin"/><Relationship Id="rId4" Type="http://schemas.openxmlformats.org/officeDocument/2006/relationships/slideMaster" Target="../slideMasters/slideMaster3.xml"/><Relationship Id="rId9" Type="http://schemas.openxmlformats.org/officeDocument/2006/relationships/image" Target="../media/image4.png"/></Relationships>
</file>

<file path=ppt/slideLayouts/_rels/slideLayout18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62.xml"/><Relationship Id="rId7" Type="http://schemas.openxmlformats.org/officeDocument/2006/relationships/image" Target="../media/image1.emf"/><Relationship Id="rId2" Type="http://schemas.openxmlformats.org/officeDocument/2006/relationships/tags" Target="../tags/tag461.xml"/><Relationship Id="rId1" Type="http://schemas.openxmlformats.org/officeDocument/2006/relationships/vmlDrawing" Target="../drawings/vmlDrawing133.vml"/><Relationship Id="rId6" Type="http://schemas.openxmlformats.org/officeDocument/2006/relationships/oleObject" Target="../embeddings/oleObject133.bin"/><Relationship Id="rId5" Type="http://schemas.openxmlformats.org/officeDocument/2006/relationships/slideMaster" Target="../slideMasters/slideMaster3.xml"/><Relationship Id="rId4" Type="http://schemas.openxmlformats.org/officeDocument/2006/relationships/tags" Target="../tags/tag463.xml"/></Relationships>
</file>

<file path=ppt/slideLayouts/_rels/slideLayout18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65.xml"/><Relationship Id="rId7" Type="http://schemas.openxmlformats.org/officeDocument/2006/relationships/image" Target="../media/image1.emf"/><Relationship Id="rId2" Type="http://schemas.openxmlformats.org/officeDocument/2006/relationships/tags" Target="../tags/tag464.xml"/><Relationship Id="rId1" Type="http://schemas.openxmlformats.org/officeDocument/2006/relationships/vmlDrawing" Target="../drawings/vmlDrawing134.vml"/><Relationship Id="rId6" Type="http://schemas.openxmlformats.org/officeDocument/2006/relationships/oleObject" Target="../embeddings/oleObject134.bin"/><Relationship Id="rId5" Type="http://schemas.openxmlformats.org/officeDocument/2006/relationships/slideMaster" Target="../slideMasters/slideMaster3.xml"/><Relationship Id="rId10" Type="http://schemas.openxmlformats.org/officeDocument/2006/relationships/image" Target="../media/image4.png"/><Relationship Id="rId4" Type="http://schemas.openxmlformats.org/officeDocument/2006/relationships/tags" Target="../tags/tag466.xml"/><Relationship Id="rId9" Type="http://schemas.microsoft.com/office/2007/relationships/hdphoto" Target="../media/hdphoto2.wdp"/></Relationships>
</file>

<file path=ppt/slideLayouts/_rels/slideLayout18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68.xml"/><Relationship Id="rId7" Type="http://schemas.openxmlformats.org/officeDocument/2006/relationships/image" Target="../media/image1.emf"/><Relationship Id="rId2" Type="http://schemas.openxmlformats.org/officeDocument/2006/relationships/tags" Target="../tags/tag467.xml"/><Relationship Id="rId1" Type="http://schemas.openxmlformats.org/officeDocument/2006/relationships/vmlDrawing" Target="../drawings/vmlDrawing135.vml"/><Relationship Id="rId6" Type="http://schemas.openxmlformats.org/officeDocument/2006/relationships/oleObject" Target="../embeddings/oleObject135.bin"/><Relationship Id="rId5" Type="http://schemas.openxmlformats.org/officeDocument/2006/relationships/slideMaster" Target="../slideMasters/slideMaster3.xml"/><Relationship Id="rId4" Type="http://schemas.openxmlformats.org/officeDocument/2006/relationships/tags" Target="../tags/tag469.xml"/></Relationships>
</file>

<file path=ppt/slideLayouts/_rels/slideLayout18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71.xml"/><Relationship Id="rId7" Type="http://schemas.openxmlformats.org/officeDocument/2006/relationships/image" Target="../media/image1.emf"/><Relationship Id="rId2" Type="http://schemas.openxmlformats.org/officeDocument/2006/relationships/tags" Target="../tags/tag470.xml"/><Relationship Id="rId1" Type="http://schemas.openxmlformats.org/officeDocument/2006/relationships/vmlDrawing" Target="../drawings/vmlDrawing136.vml"/><Relationship Id="rId6" Type="http://schemas.openxmlformats.org/officeDocument/2006/relationships/oleObject" Target="../embeddings/oleObject136.bin"/><Relationship Id="rId5" Type="http://schemas.openxmlformats.org/officeDocument/2006/relationships/slideMaster" Target="../slideMasters/slideMaster3.xml"/><Relationship Id="rId4" Type="http://schemas.openxmlformats.org/officeDocument/2006/relationships/tags" Target="../tags/tag472.xml"/></Relationships>
</file>

<file path=ppt/slideLayouts/_rels/slideLayout18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74.xml"/><Relationship Id="rId7" Type="http://schemas.openxmlformats.org/officeDocument/2006/relationships/image" Target="../media/image1.emf"/><Relationship Id="rId2" Type="http://schemas.openxmlformats.org/officeDocument/2006/relationships/tags" Target="../tags/tag473.xml"/><Relationship Id="rId1" Type="http://schemas.openxmlformats.org/officeDocument/2006/relationships/vmlDrawing" Target="../drawings/vmlDrawing137.vml"/><Relationship Id="rId6" Type="http://schemas.openxmlformats.org/officeDocument/2006/relationships/oleObject" Target="../embeddings/oleObject137.bin"/><Relationship Id="rId5" Type="http://schemas.openxmlformats.org/officeDocument/2006/relationships/slideMaster" Target="../slideMasters/slideMaster3.xml"/><Relationship Id="rId4" Type="http://schemas.openxmlformats.org/officeDocument/2006/relationships/tags" Target="../tags/tag475.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image" Target="../media/image4.png"/></Relationships>
</file>

<file path=ppt/slideLayouts/_rels/slideLayout19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477.xml"/><Relationship Id="rId7" Type="http://schemas.openxmlformats.org/officeDocument/2006/relationships/image" Target="../media/image17.png"/><Relationship Id="rId2" Type="http://schemas.openxmlformats.org/officeDocument/2006/relationships/tags" Target="../tags/tag476.xml"/><Relationship Id="rId1" Type="http://schemas.openxmlformats.org/officeDocument/2006/relationships/vmlDrawing" Target="../drawings/vmlDrawing138.vml"/><Relationship Id="rId6" Type="http://schemas.openxmlformats.org/officeDocument/2006/relationships/image" Target="../media/image1.emf"/><Relationship Id="rId5" Type="http://schemas.openxmlformats.org/officeDocument/2006/relationships/oleObject" Target="../embeddings/oleObject138.bin"/><Relationship Id="rId4" Type="http://schemas.openxmlformats.org/officeDocument/2006/relationships/slideMaster" Target="../slideMasters/slideMaster3.xml"/><Relationship Id="rId9" Type="http://schemas.openxmlformats.org/officeDocument/2006/relationships/image" Target="../media/image4.png"/></Relationships>
</file>

<file path=ppt/slideLayouts/_rels/slideLayout19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79.xml"/><Relationship Id="rId7" Type="http://schemas.openxmlformats.org/officeDocument/2006/relationships/image" Target="../media/image1.emf"/><Relationship Id="rId2" Type="http://schemas.openxmlformats.org/officeDocument/2006/relationships/tags" Target="../tags/tag478.xml"/><Relationship Id="rId1" Type="http://schemas.openxmlformats.org/officeDocument/2006/relationships/vmlDrawing" Target="../drawings/vmlDrawing139.vml"/><Relationship Id="rId6" Type="http://schemas.openxmlformats.org/officeDocument/2006/relationships/oleObject" Target="../embeddings/oleObject139.bin"/><Relationship Id="rId5" Type="http://schemas.openxmlformats.org/officeDocument/2006/relationships/slideMaster" Target="../slideMasters/slideMaster3.xml"/><Relationship Id="rId4" Type="http://schemas.openxmlformats.org/officeDocument/2006/relationships/tags" Target="../tags/tag48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4.png"/><Relationship Id="rId2" Type="http://schemas.openxmlformats.org/officeDocument/2006/relationships/tags" Target="../tags/tag483.xml"/><Relationship Id="rId1" Type="http://schemas.openxmlformats.org/officeDocument/2006/relationships/tags" Target="../tags/tag48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2.png"/></Relationships>
</file>

<file path=ppt/slideLayouts/_rels/slideLayout19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85.xml"/><Relationship Id="rId1" Type="http://schemas.openxmlformats.org/officeDocument/2006/relationships/tags" Target="../tags/tag484.xml"/><Relationship Id="rId4" Type="http://schemas.openxmlformats.org/officeDocument/2006/relationships/image" Target="../media/image4.png"/></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87.xml"/><Relationship Id="rId1" Type="http://schemas.openxmlformats.org/officeDocument/2006/relationships/tags" Target="../tags/tag486.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image" Target="../media/image4.png"/></Relationships>
</file>

<file path=ppt/slideLayouts/_rels/slideLayout20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89.xml"/><Relationship Id="rId1" Type="http://schemas.openxmlformats.org/officeDocument/2006/relationships/tags" Target="../tags/tag488.xml"/><Relationship Id="rId4" Type="http://schemas.openxmlformats.org/officeDocument/2006/relationships/image" Target="../media/image4.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490.xml"/></Relationships>
</file>

<file path=ppt/slideLayouts/_rels/slideLayout20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92.xml"/><Relationship Id="rId1" Type="http://schemas.openxmlformats.org/officeDocument/2006/relationships/tags" Target="../tags/tag49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94.xml"/><Relationship Id="rId1" Type="http://schemas.openxmlformats.org/officeDocument/2006/relationships/tags" Target="../tags/tag493.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0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96.xml"/><Relationship Id="rId1" Type="http://schemas.openxmlformats.org/officeDocument/2006/relationships/tags" Target="../tags/tag495.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0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98.xml"/><Relationship Id="rId1" Type="http://schemas.openxmlformats.org/officeDocument/2006/relationships/tags" Target="../tags/tag497.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00.xml"/><Relationship Id="rId1" Type="http://schemas.openxmlformats.org/officeDocument/2006/relationships/tags" Target="../tags/tag499.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02.xml"/><Relationship Id="rId1" Type="http://schemas.openxmlformats.org/officeDocument/2006/relationships/tags" Target="../tags/tag50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04.xml"/><Relationship Id="rId1" Type="http://schemas.openxmlformats.org/officeDocument/2006/relationships/tags" Target="../tags/tag503.xml"/><Relationship Id="rId5" Type="http://schemas.openxmlformats.org/officeDocument/2006/relationships/image" Target="../media/image4.png"/><Relationship Id="rId4" Type="http://schemas.openxmlformats.org/officeDocument/2006/relationships/image" Target="../media/image21.png"/></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06.xml"/><Relationship Id="rId1" Type="http://schemas.openxmlformats.org/officeDocument/2006/relationships/tags" Target="../tags/tag505.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3.xml"/><Relationship Id="rId7" Type="http://schemas.openxmlformats.org/officeDocument/2006/relationships/image" Target="../media/image9.png"/><Relationship Id="rId2" Type="http://schemas.openxmlformats.org/officeDocument/2006/relationships/tags" Target="../tags/tag42.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08.xml"/><Relationship Id="rId1" Type="http://schemas.openxmlformats.org/officeDocument/2006/relationships/tags" Target="../tags/tag507.xml"/><Relationship Id="rId5" Type="http://schemas.openxmlformats.org/officeDocument/2006/relationships/image" Target="../media/image4.png"/><Relationship Id="rId4" Type="http://schemas.openxmlformats.org/officeDocument/2006/relationships/image" Target="../media/image21.png"/></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10.xml"/><Relationship Id="rId1" Type="http://schemas.openxmlformats.org/officeDocument/2006/relationships/tags" Target="../tags/tag509.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12.xml"/><Relationship Id="rId1" Type="http://schemas.openxmlformats.org/officeDocument/2006/relationships/tags" Target="../tags/tag511.xml"/><Relationship Id="rId5" Type="http://schemas.openxmlformats.org/officeDocument/2006/relationships/image" Target="../media/image4.png"/><Relationship Id="rId4" Type="http://schemas.openxmlformats.org/officeDocument/2006/relationships/image" Target="../media/image21.png"/></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14.xml"/><Relationship Id="rId1" Type="http://schemas.openxmlformats.org/officeDocument/2006/relationships/tags" Target="../tags/tag513.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16.xml"/><Relationship Id="rId1" Type="http://schemas.openxmlformats.org/officeDocument/2006/relationships/tags" Target="../tags/tag515.xml"/><Relationship Id="rId5" Type="http://schemas.openxmlformats.org/officeDocument/2006/relationships/image" Target="../media/image4.png"/><Relationship Id="rId4" Type="http://schemas.openxmlformats.org/officeDocument/2006/relationships/image" Target="../media/image21.png"/></Relationships>
</file>

<file path=ppt/slideLayouts/_rels/slideLayout21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18.xml"/><Relationship Id="rId1" Type="http://schemas.openxmlformats.org/officeDocument/2006/relationships/tags" Target="../tags/tag517.xml"/><Relationship Id="rId4" Type="http://schemas.openxmlformats.org/officeDocument/2006/relationships/image" Target="../media/image4.png"/></Relationships>
</file>

<file path=ppt/slideLayouts/_rels/slideLayout21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20.xml"/><Relationship Id="rId1" Type="http://schemas.openxmlformats.org/officeDocument/2006/relationships/tags" Target="../tags/tag519.xml"/><Relationship Id="rId4" Type="http://schemas.openxmlformats.org/officeDocument/2006/relationships/image" Target="../media/image4.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521.xml"/><Relationship Id="rId4" Type="http://schemas.openxmlformats.org/officeDocument/2006/relationships/image" Target="../media/image4.png"/></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23.xml"/><Relationship Id="rId1" Type="http://schemas.openxmlformats.org/officeDocument/2006/relationships/tags" Target="../tags/tag522.xml"/><Relationship Id="rId4" Type="http://schemas.openxmlformats.org/officeDocument/2006/relationships/image" Target="../media/image4.png"/></Relationships>
</file>

<file path=ppt/slideLayouts/_rels/slideLayout21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25.xml"/><Relationship Id="rId1" Type="http://schemas.openxmlformats.org/officeDocument/2006/relationships/tags" Target="../tags/tag524.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image" Target="../media/image4.png"/></Relationships>
</file>

<file path=ppt/slideLayouts/_rels/slideLayout22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27.xml"/><Relationship Id="rId1" Type="http://schemas.openxmlformats.org/officeDocument/2006/relationships/tags" Target="../tags/tag526.xml"/><Relationship Id="rId4" Type="http://schemas.openxmlformats.org/officeDocument/2006/relationships/image" Target="../media/image4.png"/></Relationships>
</file>

<file path=ppt/slideLayouts/_rels/slideLayout22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29.xml"/><Relationship Id="rId1" Type="http://schemas.openxmlformats.org/officeDocument/2006/relationships/tags" Target="../tags/tag528.xml"/><Relationship Id="rId4" Type="http://schemas.openxmlformats.org/officeDocument/2006/relationships/image" Target="../media/image4.png"/></Relationships>
</file>

<file path=ppt/slideLayouts/_rels/slideLayout22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31.xml"/><Relationship Id="rId1" Type="http://schemas.openxmlformats.org/officeDocument/2006/relationships/tags" Target="../tags/tag530.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19.jpg"/></Relationships>
</file>

<file path=ppt/slideLayouts/_rels/slideLayout22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33.xml"/><Relationship Id="rId1" Type="http://schemas.openxmlformats.org/officeDocument/2006/relationships/tags" Target="../tags/tag532.xml"/><Relationship Id="rId4" Type="http://schemas.openxmlformats.org/officeDocument/2006/relationships/image" Target="../media/image4.png"/></Relationships>
</file>

<file path=ppt/slideLayouts/_rels/slideLayout224.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4.png"/><Relationship Id="rId2" Type="http://schemas.openxmlformats.org/officeDocument/2006/relationships/tags" Target="../tags/tag535.xml"/><Relationship Id="rId1" Type="http://schemas.openxmlformats.org/officeDocument/2006/relationships/tags" Target="../tags/tag534.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2.png"/></Relationships>
</file>

<file path=ppt/slideLayouts/_rels/slideLayout22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37.xml"/><Relationship Id="rId1" Type="http://schemas.openxmlformats.org/officeDocument/2006/relationships/tags" Target="../tags/tag536.xml"/><Relationship Id="rId4" Type="http://schemas.openxmlformats.org/officeDocument/2006/relationships/image" Target="../media/image4.png"/></Relationships>
</file>

<file path=ppt/slideLayouts/_rels/slideLayout22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39.xml"/><Relationship Id="rId1" Type="http://schemas.openxmlformats.org/officeDocument/2006/relationships/tags" Target="../tags/tag538.xml"/><Relationship Id="rId4" Type="http://schemas.openxmlformats.org/officeDocument/2006/relationships/image" Target="../media/image4.png"/></Relationships>
</file>

<file path=ppt/slideLayouts/_rels/slideLayout22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41.xml"/><Relationship Id="rId1" Type="http://schemas.openxmlformats.org/officeDocument/2006/relationships/tags" Target="../tags/tag540.xml"/><Relationship Id="rId4" Type="http://schemas.openxmlformats.org/officeDocument/2006/relationships/image" Target="../media/image4.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4.xml"/><Relationship Id="rId1" Type="http://schemas.openxmlformats.org/officeDocument/2006/relationships/tags" Target="../tags/tag542.xml"/></Relationships>
</file>

<file path=ppt/slideLayouts/_rels/slideLayout22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44.xml"/><Relationship Id="rId1" Type="http://schemas.openxmlformats.org/officeDocument/2006/relationships/tags" Target="../tags/tag543.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image" Target="../media/image4.png"/></Relationships>
</file>

<file path=ppt/slideLayouts/_rels/slideLayout23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46.xml"/><Relationship Id="rId1" Type="http://schemas.openxmlformats.org/officeDocument/2006/relationships/tags" Target="../tags/tag545.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3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48.xml"/><Relationship Id="rId1" Type="http://schemas.openxmlformats.org/officeDocument/2006/relationships/tags" Target="../tags/tag547.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3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50.xml"/><Relationship Id="rId1" Type="http://schemas.openxmlformats.org/officeDocument/2006/relationships/tags" Target="../tags/tag549.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3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52.xml"/><Relationship Id="rId1" Type="http://schemas.openxmlformats.org/officeDocument/2006/relationships/tags" Target="../tags/tag55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3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54.xml"/><Relationship Id="rId1" Type="http://schemas.openxmlformats.org/officeDocument/2006/relationships/tags" Target="../tags/tag553.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3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56.xml"/><Relationship Id="rId1" Type="http://schemas.openxmlformats.org/officeDocument/2006/relationships/tags" Target="../tags/tag555.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3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58.xml"/><Relationship Id="rId1" Type="http://schemas.openxmlformats.org/officeDocument/2006/relationships/tags" Target="../tags/tag557.xml"/><Relationship Id="rId5" Type="http://schemas.openxmlformats.org/officeDocument/2006/relationships/image" Target="../media/image4.png"/><Relationship Id="rId4" Type="http://schemas.openxmlformats.org/officeDocument/2006/relationships/image" Target="../media/image21.png"/></Relationships>
</file>

<file path=ppt/slideLayouts/_rels/slideLayout23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60.xml"/><Relationship Id="rId1" Type="http://schemas.openxmlformats.org/officeDocument/2006/relationships/tags" Target="../tags/tag559.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23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62.xml"/><Relationship Id="rId1" Type="http://schemas.openxmlformats.org/officeDocument/2006/relationships/tags" Target="../tags/tag561.xml"/><Relationship Id="rId5" Type="http://schemas.openxmlformats.org/officeDocument/2006/relationships/image" Target="../media/image4.png"/><Relationship Id="rId4" Type="http://schemas.openxmlformats.org/officeDocument/2006/relationships/image" Target="../media/image21.png"/></Relationships>
</file>

<file path=ppt/slideLayouts/_rels/slideLayout23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64.xml"/><Relationship Id="rId1" Type="http://schemas.openxmlformats.org/officeDocument/2006/relationships/tags" Target="../tags/tag563.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image" Target="../media/image4.png"/></Relationships>
</file>

<file path=ppt/slideLayouts/_rels/slideLayout24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66.xml"/><Relationship Id="rId1" Type="http://schemas.openxmlformats.org/officeDocument/2006/relationships/tags" Target="../tags/tag565.xml"/><Relationship Id="rId5" Type="http://schemas.openxmlformats.org/officeDocument/2006/relationships/image" Target="../media/image4.png"/><Relationship Id="rId4" Type="http://schemas.openxmlformats.org/officeDocument/2006/relationships/image" Target="../media/image21.png"/></Relationships>
</file>

<file path=ppt/slideLayouts/_rels/slideLayout24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68.xml"/><Relationship Id="rId1" Type="http://schemas.openxmlformats.org/officeDocument/2006/relationships/tags" Target="../tags/tag567.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4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70.xml"/><Relationship Id="rId1" Type="http://schemas.openxmlformats.org/officeDocument/2006/relationships/tags" Target="../tags/tag569.xml"/><Relationship Id="rId5" Type="http://schemas.openxmlformats.org/officeDocument/2006/relationships/image" Target="../media/image4.png"/><Relationship Id="rId4" Type="http://schemas.openxmlformats.org/officeDocument/2006/relationships/image" Target="../media/image21.png"/></Relationships>
</file>

<file path=ppt/slideLayouts/_rels/slideLayout24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72.xml"/><Relationship Id="rId1" Type="http://schemas.openxmlformats.org/officeDocument/2006/relationships/tags" Target="../tags/tag571.xml"/><Relationship Id="rId4" Type="http://schemas.openxmlformats.org/officeDocument/2006/relationships/image" Target="../media/image4.png"/></Relationships>
</file>

<file path=ppt/slideLayouts/_rels/slideLayout24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74.xml"/><Relationship Id="rId1" Type="http://schemas.openxmlformats.org/officeDocument/2006/relationships/tags" Target="../tags/tag573.xml"/><Relationship Id="rId4" Type="http://schemas.openxmlformats.org/officeDocument/2006/relationships/image" Target="../media/image4.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575.xml"/><Relationship Id="rId4" Type="http://schemas.openxmlformats.org/officeDocument/2006/relationships/image" Target="../media/image4.png"/></Relationships>
</file>

<file path=ppt/slideLayouts/_rels/slideLayout24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77.xml"/><Relationship Id="rId1" Type="http://schemas.openxmlformats.org/officeDocument/2006/relationships/tags" Target="../tags/tag576.xml"/><Relationship Id="rId4" Type="http://schemas.openxmlformats.org/officeDocument/2006/relationships/image" Target="../media/image4.png"/></Relationships>
</file>

<file path=ppt/slideLayouts/_rels/slideLayout24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79.xml"/><Relationship Id="rId1" Type="http://schemas.openxmlformats.org/officeDocument/2006/relationships/tags" Target="../tags/tag578.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4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81.xml"/><Relationship Id="rId1" Type="http://schemas.openxmlformats.org/officeDocument/2006/relationships/tags" Target="../tags/tag580.xml"/><Relationship Id="rId4" Type="http://schemas.openxmlformats.org/officeDocument/2006/relationships/image" Target="../media/image4.png"/></Relationships>
</file>

<file path=ppt/slideLayouts/_rels/slideLayout24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83.xml"/><Relationship Id="rId1" Type="http://schemas.openxmlformats.org/officeDocument/2006/relationships/tags" Target="../tags/tag58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image" Target="../media/image4.png"/></Relationships>
</file>

<file path=ppt/slideLayouts/_rels/slideLayout2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85.xml"/><Relationship Id="rId1" Type="http://schemas.openxmlformats.org/officeDocument/2006/relationships/tags" Target="../tags/tag584.xml"/><Relationship Id="rId4" Type="http://schemas.openxmlformats.org/officeDocument/2006/relationships/image" Target="../media/image4.png"/></Relationships>
</file>

<file path=ppt/slideLayouts/_rels/slideLayout25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87.xml"/><Relationship Id="rId1" Type="http://schemas.openxmlformats.org/officeDocument/2006/relationships/tags" Target="../tags/tag586.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19.jpg"/></Relationships>
</file>

<file path=ppt/slideLayouts/_rels/slideLayout25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89.xml"/><Relationship Id="rId1" Type="http://schemas.openxmlformats.org/officeDocument/2006/relationships/tags" Target="../tags/tag588.xml"/><Relationship Id="rId4" Type="http://schemas.openxmlformats.org/officeDocument/2006/relationships/image" Target="../media/image4.png"/></Relationships>
</file>

<file path=ppt/slideLayouts/_rels/slideLayout25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591.xml"/><Relationship Id="rId7" Type="http://schemas.openxmlformats.org/officeDocument/2006/relationships/image" Target="../media/image1.emf"/><Relationship Id="rId2" Type="http://schemas.openxmlformats.org/officeDocument/2006/relationships/tags" Target="../tags/tag590.xml"/><Relationship Id="rId1" Type="http://schemas.openxmlformats.org/officeDocument/2006/relationships/vmlDrawing" Target="../drawings/vmlDrawing141.vml"/><Relationship Id="rId6" Type="http://schemas.openxmlformats.org/officeDocument/2006/relationships/oleObject" Target="../embeddings/oleObject141.bin"/><Relationship Id="rId5" Type="http://schemas.openxmlformats.org/officeDocument/2006/relationships/slideMaster" Target="../slideMasters/slideMaster4.xml"/><Relationship Id="rId4" Type="http://schemas.openxmlformats.org/officeDocument/2006/relationships/tags" Target="../tags/tag592.xml"/></Relationships>
</file>

<file path=ppt/slideLayouts/_rels/slideLayout254.xml.rels><?xml version="1.0" encoding="UTF-8" standalone="yes"?>
<Relationships xmlns="http://schemas.openxmlformats.org/package/2006/relationships"><Relationship Id="rId3" Type="http://schemas.openxmlformats.org/officeDocument/2006/relationships/tags" Target="../tags/tag594.xml"/><Relationship Id="rId7" Type="http://schemas.openxmlformats.org/officeDocument/2006/relationships/image" Target="../media/image4.png"/><Relationship Id="rId2" Type="http://schemas.openxmlformats.org/officeDocument/2006/relationships/tags" Target="../tags/tag593.xml"/><Relationship Id="rId1" Type="http://schemas.openxmlformats.org/officeDocument/2006/relationships/vmlDrawing" Target="../drawings/vmlDrawing142.vml"/><Relationship Id="rId6" Type="http://schemas.openxmlformats.org/officeDocument/2006/relationships/image" Target="../media/image1.emf"/><Relationship Id="rId5" Type="http://schemas.openxmlformats.org/officeDocument/2006/relationships/oleObject" Target="../embeddings/oleObject142.bin"/><Relationship Id="rId4"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3" Type="http://schemas.openxmlformats.org/officeDocument/2006/relationships/tags" Target="../tags/tag596.xml"/><Relationship Id="rId7" Type="http://schemas.openxmlformats.org/officeDocument/2006/relationships/image" Target="../media/image4.png"/><Relationship Id="rId2" Type="http://schemas.openxmlformats.org/officeDocument/2006/relationships/tags" Target="../tags/tag595.xml"/><Relationship Id="rId1" Type="http://schemas.openxmlformats.org/officeDocument/2006/relationships/vmlDrawing" Target="../drawings/vmlDrawing143.vml"/><Relationship Id="rId6" Type="http://schemas.openxmlformats.org/officeDocument/2006/relationships/image" Target="../media/image1.emf"/><Relationship Id="rId5" Type="http://schemas.openxmlformats.org/officeDocument/2006/relationships/oleObject" Target="../embeddings/oleObject143.bin"/><Relationship Id="rId4"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598.xml"/><Relationship Id="rId7" Type="http://schemas.openxmlformats.org/officeDocument/2006/relationships/image" Target="../media/image1.emf"/><Relationship Id="rId2" Type="http://schemas.openxmlformats.org/officeDocument/2006/relationships/tags" Target="../tags/tag597.xml"/><Relationship Id="rId1" Type="http://schemas.openxmlformats.org/officeDocument/2006/relationships/vmlDrawing" Target="../drawings/vmlDrawing144.vml"/><Relationship Id="rId6" Type="http://schemas.openxmlformats.org/officeDocument/2006/relationships/oleObject" Target="../embeddings/oleObject144.bin"/><Relationship Id="rId5" Type="http://schemas.openxmlformats.org/officeDocument/2006/relationships/slideMaster" Target="../slideMasters/slideMaster4.xml"/><Relationship Id="rId4" Type="http://schemas.openxmlformats.org/officeDocument/2006/relationships/tags" Target="../tags/tag599.xml"/><Relationship Id="rId9" Type="http://schemas.openxmlformats.org/officeDocument/2006/relationships/image" Target="../media/image4.png"/></Relationships>
</file>

<file path=ppt/slideLayouts/_rels/slideLayout25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601.xml"/><Relationship Id="rId7" Type="http://schemas.openxmlformats.org/officeDocument/2006/relationships/image" Target="../media/image1.emf"/><Relationship Id="rId2" Type="http://schemas.openxmlformats.org/officeDocument/2006/relationships/tags" Target="../tags/tag600.xml"/><Relationship Id="rId1" Type="http://schemas.openxmlformats.org/officeDocument/2006/relationships/vmlDrawing" Target="../drawings/vmlDrawing145.vml"/><Relationship Id="rId6" Type="http://schemas.openxmlformats.org/officeDocument/2006/relationships/oleObject" Target="../embeddings/oleObject145.bin"/><Relationship Id="rId5" Type="http://schemas.openxmlformats.org/officeDocument/2006/relationships/slideMaster" Target="../slideMasters/slideMaster4.xml"/><Relationship Id="rId4" Type="http://schemas.openxmlformats.org/officeDocument/2006/relationships/tags" Target="../tags/tag602.xml"/></Relationships>
</file>

<file path=ppt/slideLayouts/_rels/slideLayout258.xml.rels><?xml version="1.0" encoding="UTF-8" standalone="yes"?>
<Relationships xmlns="http://schemas.openxmlformats.org/package/2006/relationships"><Relationship Id="rId3" Type="http://schemas.openxmlformats.org/officeDocument/2006/relationships/tags" Target="../tags/tag604.xml"/><Relationship Id="rId7" Type="http://schemas.openxmlformats.org/officeDocument/2006/relationships/image" Target="../media/image4.png"/><Relationship Id="rId2" Type="http://schemas.openxmlformats.org/officeDocument/2006/relationships/tags" Target="../tags/tag603.xml"/><Relationship Id="rId1" Type="http://schemas.openxmlformats.org/officeDocument/2006/relationships/vmlDrawing" Target="../drawings/vmlDrawing146.vml"/><Relationship Id="rId6" Type="http://schemas.openxmlformats.org/officeDocument/2006/relationships/image" Target="../media/image1.emf"/><Relationship Id="rId5" Type="http://schemas.openxmlformats.org/officeDocument/2006/relationships/oleObject" Target="../embeddings/oleObject146.bin"/><Relationship Id="rId4"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3" Type="http://schemas.openxmlformats.org/officeDocument/2006/relationships/tags" Target="../tags/tag606.xml"/><Relationship Id="rId7" Type="http://schemas.openxmlformats.org/officeDocument/2006/relationships/image" Target="../media/image4.png"/><Relationship Id="rId2" Type="http://schemas.openxmlformats.org/officeDocument/2006/relationships/tags" Target="../tags/tag605.xml"/><Relationship Id="rId1" Type="http://schemas.openxmlformats.org/officeDocument/2006/relationships/vmlDrawing" Target="../drawings/vmlDrawing147.vml"/><Relationship Id="rId6" Type="http://schemas.openxmlformats.org/officeDocument/2006/relationships/image" Target="../media/image1.emf"/><Relationship Id="rId5" Type="http://schemas.openxmlformats.org/officeDocument/2006/relationships/oleObject" Target="../embeddings/oleObject147.bin"/><Relationship Id="rId4"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26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08.xml"/><Relationship Id="rId7" Type="http://schemas.openxmlformats.org/officeDocument/2006/relationships/image" Target="../media/image1.emf"/><Relationship Id="rId2" Type="http://schemas.openxmlformats.org/officeDocument/2006/relationships/tags" Target="../tags/tag607.xml"/><Relationship Id="rId1" Type="http://schemas.openxmlformats.org/officeDocument/2006/relationships/vmlDrawing" Target="../drawings/vmlDrawing148.vml"/><Relationship Id="rId6" Type="http://schemas.openxmlformats.org/officeDocument/2006/relationships/oleObject" Target="../embeddings/oleObject148.bin"/><Relationship Id="rId5" Type="http://schemas.openxmlformats.org/officeDocument/2006/relationships/slideMaster" Target="../slideMasters/slideMaster4.xml"/><Relationship Id="rId4" Type="http://schemas.openxmlformats.org/officeDocument/2006/relationships/tags" Target="../tags/tag609.xml"/><Relationship Id="rId9" Type="http://schemas.openxmlformats.org/officeDocument/2006/relationships/image" Target="../media/image4.png"/></Relationships>
</file>

<file path=ppt/slideLayouts/_rels/slideLayout26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611.xml"/><Relationship Id="rId7" Type="http://schemas.openxmlformats.org/officeDocument/2006/relationships/image" Target="../media/image5.png"/><Relationship Id="rId2" Type="http://schemas.openxmlformats.org/officeDocument/2006/relationships/tags" Target="../tags/tag610.xml"/><Relationship Id="rId1" Type="http://schemas.openxmlformats.org/officeDocument/2006/relationships/vmlDrawing" Target="../drawings/vmlDrawing149.vml"/><Relationship Id="rId6" Type="http://schemas.openxmlformats.org/officeDocument/2006/relationships/image" Target="../media/image1.emf"/><Relationship Id="rId5" Type="http://schemas.openxmlformats.org/officeDocument/2006/relationships/oleObject" Target="../embeddings/oleObject149.bin"/><Relationship Id="rId4"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64.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78.xml"/><Relationship Id="rId7" Type="http://schemas.openxmlformats.org/officeDocument/2006/relationships/image" Target="../media/image7.emf"/><Relationship Id="rId2" Type="http://schemas.openxmlformats.org/officeDocument/2006/relationships/tags" Target="../tags/tag77.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slideMaster" Target="../slideMasters/slideMaster1.xml"/><Relationship Id="rId4" Type="http://schemas.openxmlformats.org/officeDocument/2006/relationships/tags" Target="../tags/tag79.xml"/><Relationship Id="rId9"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5.xml"/><Relationship Id="rId1" Type="http://schemas.openxmlformats.org/officeDocument/2006/relationships/tags" Target="../tags/tag94.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7.xml"/><Relationship Id="rId1" Type="http://schemas.openxmlformats.org/officeDocument/2006/relationships/tags" Target="../tags/tag96.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99.xml"/><Relationship Id="rId7" Type="http://schemas.openxmlformats.org/officeDocument/2006/relationships/image" Target="../media/image9.png"/><Relationship Id="rId2" Type="http://schemas.openxmlformats.org/officeDocument/2006/relationships/tags" Target="../tags/tag98.xml"/><Relationship Id="rId1" Type="http://schemas.openxmlformats.org/officeDocument/2006/relationships/vmlDrawing" Target="../drawings/vmlDrawing5.vml"/><Relationship Id="rId6" Type="http://schemas.openxmlformats.org/officeDocument/2006/relationships/image" Target="../media/image10.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1.xml"/><Relationship Id="rId1" Type="http://schemas.openxmlformats.org/officeDocument/2006/relationships/tags" Target="../tags/tag100.xml"/><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7.xml"/><Relationship Id="rId1" Type="http://schemas.openxmlformats.org/officeDocument/2006/relationships/tags" Target="../tags/tag106.xml"/><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9.xml"/><Relationship Id="rId1" Type="http://schemas.openxmlformats.org/officeDocument/2006/relationships/tags" Target="../tags/tag108.xml"/><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3.xml"/><Relationship Id="rId1" Type="http://schemas.openxmlformats.org/officeDocument/2006/relationships/tags" Target="../tags/tag112.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15.xml"/><Relationship Id="rId7" Type="http://schemas.openxmlformats.org/officeDocument/2006/relationships/image" Target="../media/image1.emf"/><Relationship Id="rId2" Type="http://schemas.openxmlformats.org/officeDocument/2006/relationships/tags" Target="../tags/tag114.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slideMaster" Target="../slideMasters/slideMaster1.xml"/><Relationship Id="rId4" Type="http://schemas.openxmlformats.org/officeDocument/2006/relationships/tags" Target="../tags/tag116.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18.xml"/><Relationship Id="rId7" Type="http://schemas.openxmlformats.org/officeDocument/2006/relationships/image" Target="../media/image4.png"/><Relationship Id="rId2" Type="http://schemas.openxmlformats.org/officeDocument/2006/relationships/tags" Target="../tags/tag117.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120.xml"/><Relationship Id="rId7" Type="http://schemas.openxmlformats.org/officeDocument/2006/relationships/image" Target="../media/image4.png"/><Relationship Id="rId2" Type="http://schemas.openxmlformats.org/officeDocument/2006/relationships/tags" Target="../tags/tag119.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22.xml"/><Relationship Id="rId7" Type="http://schemas.openxmlformats.org/officeDocument/2006/relationships/image" Target="../media/image1.emf"/><Relationship Id="rId2" Type="http://schemas.openxmlformats.org/officeDocument/2006/relationships/tags" Target="../tags/tag121.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slideMaster" Target="../slideMasters/slideMaster1.xml"/><Relationship Id="rId4" Type="http://schemas.openxmlformats.org/officeDocument/2006/relationships/tags" Target="../tags/tag123.xml"/><Relationship Id="rId9"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25.xml"/><Relationship Id="rId7" Type="http://schemas.openxmlformats.org/officeDocument/2006/relationships/image" Target="../media/image1.emf"/><Relationship Id="rId2" Type="http://schemas.openxmlformats.org/officeDocument/2006/relationships/tags" Target="../tags/tag124.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Master" Target="../slideMasters/slideMaster1.xml"/><Relationship Id="rId4" Type="http://schemas.openxmlformats.org/officeDocument/2006/relationships/tags" Target="../tags/tag126.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128.xml"/><Relationship Id="rId7" Type="http://schemas.openxmlformats.org/officeDocument/2006/relationships/image" Target="../media/image4.png"/><Relationship Id="rId2" Type="http://schemas.openxmlformats.org/officeDocument/2006/relationships/tags" Target="../tags/tag127.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130.xml"/><Relationship Id="rId7" Type="http://schemas.openxmlformats.org/officeDocument/2006/relationships/image" Target="../media/image4.png"/><Relationship Id="rId2" Type="http://schemas.openxmlformats.org/officeDocument/2006/relationships/tags" Target="../tags/tag129.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32.xml"/><Relationship Id="rId7" Type="http://schemas.openxmlformats.org/officeDocument/2006/relationships/image" Target="../media/image1.emf"/><Relationship Id="rId2" Type="http://schemas.openxmlformats.org/officeDocument/2006/relationships/tags" Target="../tags/tag131.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slideMaster" Target="../slideMasters/slideMaster1.xml"/><Relationship Id="rId4" Type="http://schemas.openxmlformats.org/officeDocument/2006/relationships/tags" Target="../tags/tag133.xml"/><Relationship Id="rId9"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35.xml"/><Relationship Id="rId7" Type="http://schemas.openxmlformats.org/officeDocument/2006/relationships/image" Target="../media/image5.png"/><Relationship Id="rId2" Type="http://schemas.openxmlformats.org/officeDocument/2006/relationships/tags" Target="../tags/tag134.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38.xml"/><Relationship Id="rId7" Type="http://schemas.openxmlformats.org/officeDocument/2006/relationships/image" Target="../media/image11.jpeg"/><Relationship Id="rId2" Type="http://schemas.openxmlformats.org/officeDocument/2006/relationships/tags" Target="../tags/tag137.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16.bin"/><Relationship Id="rId10" Type="http://schemas.openxmlformats.org/officeDocument/2006/relationships/image" Target="../media/image4.png"/><Relationship Id="rId4" Type="http://schemas.openxmlformats.org/officeDocument/2006/relationships/slideMaster" Target="../slideMasters/slideMaster2.xml"/><Relationship Id="rId9"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40.xml"/><Relationship Id="rId7" Type="http://schemas.openxmlformats.org/officeDocument/2006/relationships/image" Target="../media/image1.emf"/><Relationship Id="rId2" Type="http://schemas.openxmlformats.org/officeDocument/2006/relationships/tags" Target="../tags/tag139.xml"/><Relationship Id="rId1" Type="http://schemas.openxmlformats.org/officeDocument/2006/relationships/vmlDrawing" Target="../drawings/vmlDrawing17.vml"/><Relationship Id="rId6" Type="http://schemas.openxmlformats.org/officeDocument/2006/relationships/oleObject" Target="../embeddings/oleObject17.bin"/><Relationship Id="rId5" Type="http://schemas.openxmlformats.org/officeDocument/2006/relationships/slideMaster" Target="../slideMasters/slideMaster2.xml"/><Relationship Id="rId4" Type="http://schemas.openxmlformats.org/officeDocument/2006/relationships/tags" Target="../tags/tag141.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43.xml"/><Relationship Id="rId7" Type="http://schemas.openxmlformats.org/officeDocument/2006/relationships/image" Target="../media/image1.emf"/><Relationship Id="rId2" Type="http://schemas.openxmlformats.org/officeDocument/2006/relationships/tags" Target="../tags/tag142.xml"/><Relationship Id="rId1" Type="http://schemas.openxmlformats.org/officeDocument/2006/relationships/vmlDrawing" Target="../drawings/vmlDrawing18.vml"/><Relationship Id="rId6" Type="http://schemas.openxmlformats.org/officeDocument/2006/relationships/oleObject" Target="../embeddings/oleObject18.bin"/><Relationship Id="rId5" Type="http://schemas.openxmlformats.org/officeDocument/2006/relationships/slideMaster" Target="../slideMasters/slideMaster2.xml"/><Relationship Id="rId4" Type="http://schemas.openxmlformats.org/officeDocument/2006/relationships/tags" Target="../tags/tag144.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46.xml"/><Relationship Id="rId7" Type="http://schemas.openxmlformats.org/officeDocument/2006/relationships/image" Target="../media/image1.emf"/><Relationship Id="rId2" Type="http://schemas.openxmlformats.org/officeDocument/2006/relationships/tags" Target="../tags/tag145.xml"/><Relationship Id="rId1" Type="http://schemas.openxmlformats.org/officeDocument/2006/relationships/vmlDrawing" Target="../drawings/vmlDrawing19.vml"/><Relationship Id="rId6" Type="http://schemas.openxmlformats.org/officeDocument/2006/relationships/oleObject" Target="../embeddings/oleObject19.bin"/><Relationship Id="rId5" Type="http://schemas.openxmlformats.org/officeDocument/2006/relationships/slideMaster" Target="../slideMasters/slideMaster2.xml"/><Relationship Id="rId4" Type="http://schemas.openxmlformats.org/officeDocument/2006/relationships/tags" Target="../tags/tag147.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49.xml"/><Relationship Id="rId7" Type="http://schemas.openxmlformats.org/officeDocument/2006/relationships/image" Target="../media/image1.emf"/><Relationship Id="rId2" Type="http://schemas.openxmlformats.org/officeDocument/2006/relationships/tags" Target="../tags/tag148.xml"/><Relationship Id="rId1" Type="http://schemas.openxmlformats.org/officeDocument/2006/relationships/vmlDrawing" Target="../drawings/vmlDrawing20.vml"/><Relationship Id="rId6" Type="http://schemas.openxmlformats.org/officeDocument/2006/relationships/oleObject" Target="../embeddings/oleObject20.bin"/><Relationship Id="rId5" Type="http://schemas.openxmlformats.org/officeDocument/2006/relationships/slideMaster" Target="../slideMasters/slideMaster2.xml"/><Relationship Id="rId4" Type="http://schemas.openxmlformats.org/officeDocument/2006/relationships/tags" Target="../tags/tag150.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52.xml"/><Relationship Id="rId7" Type="http://schemas.openxmlformats.org/officeDocument/2006/relationships/image" Target="../media/image1.emf"/><Relationship Id="rId2" Type="http://schemas.openxmlformats.org/officeDocument/2006/relationships/tags" Target="../tags/tag151.xml"/><Relationship Id="rId1" Type="http://schemas.openxmlformats.org/officeDocument/2006/relationships/vmlDrawing" Target="../drawings/vmlDrawing21.vml"/><Relationship Id="rId6" Type="http://schemas.openxmlformats.org/officeDocument/2006/relationships/oleObject" Target="../embeddings/oleObject21.bin"/><Relationship Id="rId5" Type="http://schemas.openxmlformats.org/officeDocument/2006/relationships/slideMaster" Target="../slideMasters/slideMaster2.xml"/><Relationship Id="rId4" Type="http://schemas.openxmlformats.org/officeDocument/2006/relationships/tags" Target="../tags/tag153.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55.xml"/><Relationship Id="rId7" Type="http://schemas.openxmlformats.org/officeDocument/2006/relationships/image" Target="../media/image13.emf"/><Relationship Id="rId2" Type="http://schemas.openxmlformats.org/officeDocument/2006/relationships/tags" Target="../tags/tag154.xml"/><Relationship Id="rId1" Type="http://schemas.openxmlformats.org/officeDocument/2006/relationships/vmlDrawing" Target="../drawings/vmlDrawing22.vml"/><Relationship Id="rId6" Type="http://schemas.openxmlformats.org/officeDocument/2006/relationships/oleObject" Target="../embeddings/oleObject22.bin"/><Relationship Id="rId5" Type="http://schemas.openxmlformats.org/officeDocument/2006/relationships/slideMaster" Target="../slideMasters/slideMaster2.xml"/><Relationship Id="rId4" Type="http://schemas.openxmlformats.org/officeDocument/2006/relationships/tags" Target="../tags/tag156.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58.xml"/><Relationship Id="rId7" Type="http://schemas.openxmlformats.org/officeDocument/2006/relationships/image" Target="../media/image1.emf"/><Relationship Id="rId2" Type="http://schemas.openxmlformats.org/officeDocument/2006/relationships/tags" Target="../tags/tag157.xml"/><Relationship Id="rId1" Type="http://schemas.openxmlformats.org/officeDocument/2006/relationships/vmlDrawing" Target="../drawings/vmlDrawing23.vml"/><Relationship Id="rId6" Type="http://schemas.openxmlformats.org/officeDocument/2006/relationships/oleObject" Target="../embeddings/oleObject23.bin"/><Relationship Id="rId5" Type="http://schemas.openxmlformats.org/officeDocument/2006/relationships/slideMaster" Target="../slideMasters/slideMaster2.xml"/><Relationship Id="rId4" Type="http://schemas.openxmlformats.org/officeDocument/2006/relationships/tags" Target="../tags/tag159.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161.xml"/><Relationship Id="rId7" Type="http://schemas.openxmlformats.org/officeDocument/2006/relationships/image" Target="../media/image4.png"/><Relationship Id="rId2" Type="http://schemas.openxmlformats.org/officeDocument/2006/relationships/tags" Target="../tags/tag160.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63.xml"/><Relationship Id="rId7" Type="http://schemas.openxmlformats.org/officeDocument/2006/relationships/image" Target="../media/image1.emf"/><Relationship Id="rId2" Type="http://schemas.openxmlformats.org/officeDocument/2006/relationships/tags" Target="../tags/tag162.xml"/><Relationship Id="rId1" Type="http://schemas.openxmlformats.org/officeDocument/2006/relationships/vmlDrawing" Target="../drawings/vmlDrawing25.vml"/><Relationship Id="rId6" Type="http://schemas.openxmlformats.org/officeDocument/2006/relationships/oleObject" Target="../embeddings/oleObject25.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164.xml"/><Relationship Id="rId9" Type="http://schemas.microsoft.com/office/2007/relationships/hdphoto" Target="../media/hdphoto1.wdp"/></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66.xml"/><Relationship Id="rId7" Type="http://schemas.openxmlformats.org/officeDocument/2006/relationships/image" Target="../media/image1.emf"/><Relationship Id="rId2" Type="http://schemas.openxmlformats.org/officeDocument/2006/relationships/tags" Target="../tags/tag165.xml"/><Relationship Id="rId1" Type="http://schemas.openxmlformats.org/officeDocument/2006/relationships/vmlDrawing" Target="../drawings/vmlDrawing26.vml"/><Relationship Id="rId6" Type="http://schemas.openxmlformats.org/officeDocument/2006/relationships/oleObject" Target="../embeddings/oleObject26.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167.xml"/><Relationship Id="rId9" Type="http://schemas.microsoft.com/office/2007/relationships/hdphoto" Target="../media/hdphoto1.wdp"/></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69.xml"/><Relationship Id="rId7" Type="http://schemas.openxmlformats.org/officeDocument/2006/relationships/image" Target="../media/image1.emf"/><Relationship Id="rId2" Type="http://schemas.openxmlformats.org/officeDocument/2006/relationships/tags" Target="../tags/tag168.xml"/><Relationship Id="rId1" Type="http://schemas.openxmlformats.org/officeDocument/2006/relationships/vmlDrawing" Target="../drawings/vmlDrawing27.vml"/><Relationship Id="rId6" Type="http://schemas.openxmlformats.org/officeDocument/2006/relationships/oleObject" Target="../embeddings/oleObject27.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170.xml"/><Relationship Id="rId9" Type="http://schemas.microsoft.com/office/2007/relationships/hdphoto" Target="../media/hdphoto1.wdp"/></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72.xml"/><Relationship Id="rId7" Type="http://schemas.openxmlformats.org/officeDocument/2006/relationships/image" Target="../media/image1.emf"/><Relationship Id="rId2" Type="http://schemas.openxmlformats.org/officeDocument/2006/relationships/tags" Target="../tags/tag171.xml"/><Relationship Id="rId1" Type="http://schemas.openxmlformats.org/officeDocument/2006/relationships/vmlDrawing" Target="../drawings/vmlDrawing28.vml"/><Relationship Id="rId6" Type="http://schemas.openxmlformats.org/officeDocument/2006/relationships/oleObject" Target="../embeddings/oleObject28.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173.xml"/><Relationship Id="rId9" Type="http://schemas.microsoft.com/office/2007/relationships/hdphoto" Target="../media/hdphoto1.wdp"/></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75.xml"/><Relationship Id="rId7" Type="http://schemas.openxmlformats.org/officeDocument/2006/relationships/image" Target="../media/image1.emf"/><Relationship Id="rId2" Type="http://schemas.openxmlformats.org/officeDocument/2006/relationships/tags" Target="../tags/tag174.xml"/><Relationship Id="rId1" Type="http://schemas.openxmlformats.org/officeDocument/2006/relationships/vmlDrawing" Target="../drawings/vmlDrawing29.vml"/><Relationship Id="rId6" Type="http://schemas.openxmlformats.org/officeDocument/2006/relationships/oleObject" Target="../embeddings/oleObject29.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176.xml"/><Relationship Id="rId9"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178.xml"/><Relationship Id="rId7" Type="http://schemas.openxmlformats.org/officeDocument/2006/relationships/image" Target="../media/image1.emf"/><Relationship Id="rId2" Type="http://schemas.openxmlformats.org/officeDocument/2006/relationships/tags" Target="../tags/tag177.xml"/><Relationship Id="rId1" Type="http://schemas.openxmlformats.org/officeDocument/2006/relationships/vmlDrawing" Target="../drawings/vmlDrawing30.vml"/><Relationship Id="rId6" Type="http://schemas.openxmlformats.org/officeDocument/2006/relationships/oleObject" Target="../embeddings/oleObject30.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179.xml"/><Relationship Id="rId9" Type="http://schemas.microsoft.com/office/2007/relationships/hdphoto" Target="../media/hdphoto2.wdp"/></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81.xml"/><Relationship Id="rId7" Type="http://schemas.openxmlformats.org/officeDocument/2006/relationships/image" Target="../media/image1.emf"/><Relationship Id="rId2" Type="http://schemas.openxmlformats.org/officeDocument/2006/relationships/tags" Target="../tags/tag180.xml"/><Relationship Id="rId1" Type="http://schemas.openxmlformats.org/officeDocument/2006/relationships/vmlDrawing" Target="../drawings/vmlDrawing31.vml"/><Relationship Id="rId6" Type="http://schemas.openxmlformats.org/officeDocument/2006/relationships/oleObject" Target="../embeddings/oleObject31.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182.xml"/><Relationship Id="rId9" Type="http://schemas.microsoft.com/office/2007/relationships/hdphoto" Target="../media/hdphoto3.wdp"/></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184.xml"/><Relationship Id="rId7" Type="http://schemas.openxmlformats.org/officeDocument/2006/relationships/image" Target="../media/image1.emf"/><Relationship Id="rId2" Type="http://schemas.openxmlformats.org/officeDocument/2006/relationships/tags" Target="../tags/tag183.xml"/><Relationship Id="rId1" Type="http://schemas.openxmlformats.org/officeDocument/2006/relationships/vmlDrawing" Target="../drawings/vmlDrawing32.vml"/><Relationship Id="rId6" Type="http://schemas.openxmlformats.org/officeDocument/2006/relationships/oleObject" Target="../embeddings/oleObject32.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185.xml"/><Relationship Id="rId9" Type="http://schemas.microsoft.com/office/2007/relationships/hdphoto" Target="../media/hdphoto4.wdp"/></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87.xml"/><Relationship Id="rId7" Type="http://schemas.openxmlformats.org/officeDocument/2006/relationships/image" Target="../media/image1.emf"/><Relationship Id="rId2" Type="http://schemas.openxmlformats.org/officeDocument/2006/relationships/tags" Target="../tags/tag186.xml"/><Relationship Id="rId1" Type="http://schemas.openxmlformats.org/officeDocument/2006/relationships/vmlDrawing" Target="../drawings/vmlDrawing33.vml"/><Relationship Id="rId6" Type="http://schemas.openxmlformats.org/officeDocument/2006/relationships/oleObject" Target="../embeddings/oleObject33.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188.xml"/><Relationship Id="rId9" Type="http://schemas.microsoft.com/office/2007/relationships/hdphoto" Target="../media/hdphoto3.wdp"/></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190.xml"/><Relationship Id="rId7" Type="http://schemas.openxmlformats.org/officeDocument/2006/relationships/image" Target="../media/image1.emf"/><Relationship Id="rId2" Type="http://schemas.openxmlformats.org/officeDocument/2006/relationships/tags" Target="../tags/tag189.xml"/><Relationship Id="rId1" Type="http://schemas.openxmlformats.org/officeDocument/2006/relationships/vmlDrawing" Target="../drawings/vmlDrawing34.vml"/><Relationship Id="rId6" Type="http://schemas.openxmlformats.org/officeDocument/2006/relationships/oleObject" Target="../embeddings/oleObject34.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191.xml"/><Relationship Id="rId9" Type="http://schemas.microsoft.com/office/2007/relationships/hdphoto" Target="../media/hdphoto2.wdp"/></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93.xml"/><Relationship Id="rId7" Type="http://schemas.openxmlformats.org/officeDocument/2006/relationships/image" Target="../media/image1.emf"/><Relationship Id="rId2" Type="http://schemas.openxmlformats.org/officeDocument/2006/relationships/tags" Target="../tags/tag192.xml"/><Relationship Id="rId1" Type="http://schemas.openxmlformats.org/officeDocument/2006/relationships/vmlDrawing" Target="../drawings/vmlDrawing35.vml"/><Relationship Id="rId6" Type="http://schemas.openxmlformats.org/officeDocument/2006/relationships/oleObject" Target="../embeddings/oleObject35.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194.xml"/><Relationship Id="rId9" Type="http://schemas.microsoft.com/office/2007/relationships/hdphoto" Target="../media/hdphoto3.wdp"/></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196.xml"/><Relationship Id="rId7" Type="http://schemas.openxmlformats.org/officeDocument/2006/relationships/image" Target="../media/image1.emf"/><Relationship Id="rId2" Type="http://schemas.openxmlformats.org/officeDocument/2006/relationships/tags" Target="../tags/tag195.xml"/><Relationship Id="rId1" Type="http://schemas.openxmlformats.org/officeDocument/2006/relationships/vmlDrawing" Target="../drawings/vmlDrawing36.vml"/><Relationship Id="rId6" Type="http://schemas.openxmlformats.org/officeDocument/2006/relationships/oleObject" Target="../embeddings/oleObject36.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197.xml"/><Relationship Id="rId9" Type="http://schemas.microsoft.com/office/2007/relationships/hdphoto" Target="../media/hdphoto2.wdp"/></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99.xml"/><Relationship Id="rId7" Type="http://schemas.openxmlformats.org/officeDocument/2006/relationships/image" Target="../media/image1.emf"/><Relationship Id="rId2" Type="http://schemas.openxmlformats.org/officeDocument/2006/relationships/tags" Target="../tags/tag198.xml"/><Relationship Id="rId1" Type="http://schemas.openxmlformats.org/officeDocument/2006/relationships/vmlDrawing" Target="../drawings/vmlDrawing37.vml"/><Relationship Id="rId6" Type="http://schemas.openxmlformats.org/officeDocument/2006/relationships/oleObject" Target="../embeddings/oleObject37.bin"/><Relationship Id="rId5" Type="http://schemas.openxmlformats.org/officeDocument/2006/relationships/slideMaster" Target="../slideMasters/slideMaster2.xml"/><Relationship Id="rId10" Type="http://schemas.openxmlformats.org/officeDocument/2006/relationships/image" Target="../media/image4.png"/><Relationship Id="rId4" Type="http://schemas.openxmlformats.org/officeDocument/2006/relationships/tags" Target="../tags/tag200.xml"/><Relationship Id="rId9" Type="http://schemas.microsoft.com/office/2007/relationships/hdphoto" Target="../media/hdphoto3.wdp"/></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02.xml"/><Relationship Id="rId7" Type="http://schemas.openxmlformats.org/officeDocument/2006/relationships/image" Target="../media/image1.emf"/><Relationship Id="rId2" Type="http://schemas.openxmlformats.org/officeDocument/2006/relationships/tags" Target="../tags/tag201.xml"/><Relationship Id="rId1" Type="http://schemas.openxmlformats.org/officeDocument/2006/relationships/vmlDrawing" Target="../drawings/vmlDrawing38.vml"/><Relationship Id="rId6" Type="http://schemas.openxmlformats.org/officeDocument/2006/relationships/oleObject" Target="../embeddings/oleObject38.bin"/><Relationship Id="rId5" Type="http://schemas.openxmlformats.org/officeDocument/2006/relationships/slideMaster" Target="../slideMasters/slideMaster2.xml"/><Relationship Id="rId4" Type="http://schemas.openxmlformats.org/officeDocument/2006/relationships/tags" Target="../tags/tag203.xm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05.xml"/><Relationship Id="rId7" Type="http://schemas.openxmlformats.org/officeDocument/2006/relationships/image" Target="../media/image1.emf"/><Relationship Id="rId2" Type="http://schemas.openxmlformats.org/officeDocument/2006/relationships/tags" Target="../tags/tag204.xml"/><Relationship Id="rId1" Type="http://schemas.openxmlformats.org/officeDocument/2006/relationships/vmlDrawing" Target="../drawings/vmlDrawing39.vml"/><Relationship Id="rId6" Type="http://schemas.openxmlformats.org/officeDocument/2006/relationships/oleObject" Target="../embeddings/oleObject39.bin"/><Relationship Id="rId5" Type="http://schemas.openxmlformats.org/officeDocument/2006/relationships/slideMaster" Target="../slideMasters/slideMaster2.xml"/><Relationship Id="rId4" Type="http://schemas.openxmlformats.org/officeDocument/2006/relationships/tags" Target="../tags/tag206.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208.xml"/><Relationship Id="rId7" Type="http://schemas.openxmlformats.org/officeDocument/2006/relationships/image" Target="../media/image2.png"/><Relationship Id="rId2" Type="http://schemas.openxmlformats.org/officeDocument/2006/relationships/tags" Target="../tags/tag207.xml"/><Relationship Id="rId1" Type="http://schemas.openxmlformats.org/officeDocument/2006/relationships/vmlDrawing" Target="../drawings/vmlDrawing40.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slideMaster" Target="../slideMasters/slideMaster2.xml"/><Relationship Id="rId9"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10.xml"/><Relationship Id="rId7" Type="http://schemas.openxmlformats.org/officeDocument/2006/relationships/image" Target="../media/image1.emf"/><Relationship Id="rId2" Type="http://schemas.openxmlformats.org/officeDocument/2006/relationships/tags" Target="../tags/tag209.xml"/><Relationship Id="rId1" Type="http://schemas.openxmlformats.org/officeDocument/2006/relationships/vmlDrawing" Target="../drawings/vmlDrawing41.vml"/><Relationship Id="rId6" Type="http://schemas.openxmlformats.org/officeDocument/2006/relationships/oleObject" Target="../embeddings/oleObject41.bin"/><Relationship Id="rId5" Type="http://schemas.openxmlformats.org/officeDocument/2006/relationships/slideMaster" Target="../slideMasters/slideMaster2.xml"/><Relationship Id="rId4" Type="http://schemas.openxmlformats.org/officeDocument/2006/relationships/tags" Target="../tags/tag211.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13.xml"/><Relationship Id="rId7" Type="http://schemas.openxmlformats.org/officeDocument/2006/relationships/image" Target="../media/image1.emf"/><Relationship Id="rId2" Type="http://schemas.openxmlformats.org/officeDocument/2006/relationships/tags" Target="../tags/tag212.xml"/><Relationship Id="rId1" Type="http://schemas.openxmlformats.org/officeDocument/2006/relationships/vmlDrawing" Target="../drawings/vmlDrawing42.vml"/><Relationship Id="rId6" Type="http://schemas.openxmlformats.org/officeDocument/2006/relationships/oleObject" Target="../embeddings/oleObject42.bin"/><Relationship Id="rId5" Type="http://schemas.openxmlformats.org/officeDocument/2006/relationships/slideMaster" Target="../slideMasters/slideMaster2.xml"/><Relationship Id="rId4" Type="http://schemas.openxmlformats.org/officeDocument/2006/relationships/tags" Target="../tags/tag214.xml"/></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16.xml"/><Relationship Id="rId7" Type="http://schemas.openxmlformats.org/officeDocument/2006/relationships/image" Target="../media/image1.emf"/><Relationship Id="rId2" Type="http://schemas.openxmlformats.org/officeDocument/2006/relationships/tags" Target="../tags/tag215.xml"/><Relationship Id="rId1" Type="http://schemas.openxmlformats.org/officeDocument/2006/relationships/vmlDrawing" Target="../drawings/vmlDrawing43.vml"/><Relationship Id="rId6" Type="http://schemas.openxmlformats.org/officeDocument/2006/relationships/oleObject" Target="../embeddings/oleObject43.bin"/><Relationship Id="rId5" Type="http://schemas.openxmlformats.org/officeDocument/2006/relationships/slideMaster" Target="../slideMasters/slideMaster2.xml"/><Relationship Id="rId4" Type="http://schemas.openxmlformats.org/officeDocument/2006/relationships/tags" Target="../tags/tag217.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19.xml"/><Relationship Id="rId7" Type="http://schemas.openxmlformats.org/officeDocument/2006/relationships/image" Target="../media/image1.emf"/><Relationship Id="rId2" Type="http://schemas.openxmlformats.org/officeDocument/2006/relationships/tags" Target="../tags/tag218.xml"/><Relationship Id="rId1" Type="http://schemas.openxmlformats.org/officeDocument/2006/relationships/vmlDrawing" Target="../drawings/vmlDrawing44.vml"/><Relationship Id="rId6" Type="http://schemas.openxmlformats.org/officeDocument/2006/relationships/oleObject" Target="../embeddings/oleObject44.bin"/><Relationship Id="rId5" Type="http://schemas.openxmlformats.org/officeDocument/2006/relationships/slideMaster" Target="../slideMasters/slideMaster2.xml"/><Relationship Id="rId4" Type="http://schemas.openxmlformats.org/officeDocument/2006/relationships/tags" Target="../tags/tag220.xml"/></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222.xml"/><Relationship Id="rId7" Type="http://schemas.openxmlformats.org/officeDocument/2006/relationships/image" Target="../media/image17.png"/><Relationship Id="rId2" Type="http://schemas.openxmlformats.org/officeDocument/2006/relationships/tags" Target="../tags/tag221.xml"/><Relationship Id="rId1" Type="http://schemas.openxmlformats.org/officeDocument/2006/relationships/vmlDrawing" Target="../drawings/vmlDrawing45.vml"/><Relationship Id="rId6" Type="http://schemas.openxmlformats.org/officeDocument/2006/relationships/image" Target="../media/image1.emf"/><Relationship Id="rId5" Type="http://schemas.openxmlformats.org/officeDocument/2006/relationships/oleObject" Target="../embeddings/oleObject45.bin"/><Relationship Id="rId4" Type="http://schemas.openxmlformats.org/officeDocument/2006/relationships/slideMaster" Target="../slideMasters/slideMaster2.xml"/><Relationship Id="rId9"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24.xml"/><Relationship Id="rId7" Type="http://schemas.openxmlformats.org/officeDocument/2006/relationships/image" Target="../media/image1.emf"/><Relationship Id="rId2" Type="http://schemas.openxmlformats.org/officeDocument/2006/relationships/tags" Target="../tags/tag223.xml"/><Relationship Id="rId1" Type="http://schemas.openxmlformats.org/officeDocument/2006/relationships/vmlDrawing" Target="../drawings/vmlDrawing46.vml"/><Relationship Id="rId6" Type="http://schemas.openxmlformats.org/officeDocument/2006/relationships/oleObject" Target="../embeddings/oleObject46.bin"/><Relationship Id="rId5" Type="http://schemas.openxmlformats.org/officeDocument/2006/relationships/slideMaster" Target="../slideMasters/slideMaster2.xml"/><Relationship Id="rId4" Type="http://schemas.openxmlformats.org/officeDocument/2006/relationships/tags" Target="../tags/tag225.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227.xml"/><Relationship Id="rId7" Type="http://schemas.openxmlformats.org/officeDocument/2006/relationships/image" Target="../media/image2.png"/><Relationship Id="rId2" Type="http://schemas.openxmlformats.org/officeDocument/2006/relationships/tags" Target="../tags/tag226.xml"/><Relationship Id="rId1" Type="http://schemas.openxmlformats.org/officeDocument/2006/relationships/vmlDrawing" Target="../drawings/vmlDrawing47.vml"/><Relationship Id="rId6" Type="http://schemas.openxmlformats.org/officeDocument/2006/relationships/image" Target="../media/image1.emf"/><Relationship Id="rId5" Type="http://schemas.openxmlformats.org/officeDocument/2006/relationships/oleObject" Target="../embeddings/oleObject47.bin"/><Relationship Id="rId10" Type="http://schemas.openxmlformats.org/officeDocument/2006/relationships/image" Target="../media/image4.png"/><Relationship Id="rId4" Type="http://schemas.openxmlformats.org/officeDocument/2006/relationships/slideMaster" Target="../slideMasters/slideMaster2.xml"/><Relationship Id="rId9" Type="http://schemas.openxmlformats.org/officeDocument/2006/relationships/image" Target="../media/image12.pn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29.xml"/><Relationship Id="rId7" Type="http://schemas.openxmlformats.org/officeDocument/2006/relationships/image" Target="../media/image11.jpeg"/><Relationship Id="rId2" Type="http://schemas.openxmlformats.org/officeDocument/2006/relationships/tags" Target="../tags/tag228.xml"/><Relationship Id="rId1" Type="http://schemas.openxmlformats.org/officeDocument/2006/relationships/vmlDrawing" Target="../drawings/vmlDrawing48.vml"/><Relationship Id="rId6" Type="http://schemas.openxmlformats.org/officeDocument/2006/relationships/image" Target="../media/image1.emf"/><Relationship Id="rId5" Type="http://schemas.openxmlformats.org/officeDocument/2006/relationships/oleObject" Target="../embeddings/oleObject48.bin"/><Relationship Id="rId10" Type="http://schemas.openxmlformats.org/officeDocument/2006/relationships/image" Target="../media/image4.png"/><Relationship Id="rId4" Type="http://schemas.openxmlformats.org/officeDocument/2006/relationships/slideMaster" Target="../slideMasters/slideMaster2.xml"/><Relationship Id="rId9" Type="http://schemas.openxmlformats.org/officeDocument/2006/relationships/image" Target="../media/image12.pn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31.xml"/><Relationship Id="rId7" Type="http://schemas.openxmlformats.org/officeDocument/2006/relationships/image" Target="../media/image1.emf"/><Relationship Id="rId2" Type="http://schemas.openxmlformats.org/officeDocument/2006/relationships/tags" Target="../tags/tag230.xml"/><Relationship Id="rId1" Type="http://schemas.openxmlformats.org/officeDocument/2006/relationships/vmlDrawing" Target="../drawings/vmlDrawing49.vml"/><Relationship Id="rId6" Type="http://schemas.openxmlformats.org/officeDocument/2006/relationships/oleObject" Target="../embeddings/oleObject49.bin"/><Relationship Id="rId5" Type="http://schemas.openxmlformats.org/officeDocument/2006/relationships/slideMaster" Target="../slideMasters/slideMaster2.xml"/><Relationship Id="rId4" Type="http://schemas.openxmlformats.org/officeDocument/2006/relationships/tags" Target="../tags/tag23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4" name="Rectangle 13"/>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pic>
        <p:nvPicPr>
          <p:cNvPr id="18" name="Picture 17"/>
          <p:cNvPicPr>
            <a:picLocks noChangeAspect="1"/>
          </p:cNvPicPr>
          <p:nvPr userDrawn="1"/>
        </p:nvPicPr>
        <p:blipFill rotWithShape="1">
          <a:blip r:embed="rId3">
            <a:extLst>
              <a:ext uri="{28A0092B-C50C-407E-A947-70E740481C1C}">
                <a14:useLocalDpi xmlns:a14="http://schemas.microsoft.com/office/drawing/2010/main" val="0"/>
              </a:ext>
            </a:extLst>
          </a:blip>
          <a:srcRect l="1731" t="8741" r="102" b="27"/>
          <a:stretch/>
        </p:blipFill>
        <p:spPr>
          <a:xfrm rot="16200000" flipH="1">
            <a:off x="8471921" y="1973272"/>
            <a:ext cx="580573" cy="6858000"/>
          </a:xfrm>
          <a:prstGeom prst="rect">
            <a:avLst/>
          </a:prstGeom>
        </p:spPr>
      </p:pic>
      <p:pic>
        <p:nvPicPr>
          <p:cNvPr id="15" name="TitleAndEndImages"/>
          <p:cNvPicPr>
            <a:picLocks noChangeAspect="1"/>
          </p:cNvPicPr>
          <p:nvPr userDrawn="1">
            <p:custDataLst>
              <p:tags r:id="rId1"/>
            </p:custDataLst>
          </p:nvPr>
        </p:nvPicPr>
        <p:blipFill rotWithShape="1">
          <a:blip r:embed="rId4">
            <a:extLst>
              <a:ext uri="{28A0092B-C50C-407E-A947-70E740481C1C}">
                <a14:useLocalDpi xmlns:a14="http://schemas.microsoft.com/office/drawing/2010/main" val="0"/>
              </a:ext>
            </a:extLst>
          </a:blip>
          <a:srcRect b="23056"/>
          <a:stretch/>
        </p:blipFill>
        <p:spPr>
          <a:xfrm flipH="1">
            <a:off x="0" y="0"/>
            <a:ext cx="12192000" cy="5276850"/>
          </a:xfrm>
          <a:prstGeom prst="rect">
            <a:avLst/>
          </a:prstGeom>
        </p:spPr>
      </p:pic>
      <p:sp>
        <p:nvSpPr>
          <p:cNvPr id="20" name="Picture Placeholder 8"/>
          <p:cNvSpPr>
            <a:spLocks noGrp="1"/>
          </p:cNvSpPr>
          <p:nvPr>
            <p:ph type="pic" sz="quarter" idx="13" hasCustomPrompt="1"/>
          </p:nvPr>
        </p:nvSpPr>
        <p:spPr>
          <a:xfrm>
            <a:off x="9366561" y="5570642"/>
            <a:ext cx="1867935" cy="896833"/>
          </a:xfrm>
          <a:prstGeom prst="rect">
            <a:avLst/>
          </a:prstGeom>
        </p:spPr>
        <p:txBody>
          <a:bodyPr anchor="b"/>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Logo</a:t>
            </a:r>
          </a:p>
        </p:txBody>
      </p:sp>
      <p:sp>
        <p:nvSpPr>
          <p:cNvPr id="21" name="Rectangle 20"/>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sp>
        <p:nvSpPr>
          <p:cNvPr id="22" name="Text Placeholder 6"/>
          <p:cNvSpPr>
            <a:spLocks noGrp="1"/>
          </p:cNvSpPr>
          <p:nvPr>
            <p:ph type="body" sz="quarter" idx="12" hasCustomPrompt="1"/>
          </p:nvPr>
        </p:nvSpPr>
        <p:spPr bwMode="black">
          <a:xfrm>
            <a:off x="957600"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grpSp>
        <p:nvGrpSpPr>
          <p:cNvPr id="23" name="Group 22"/>
          <p:cNvGrpSpPr/>
          <p:nvPr userDrawn="1"/>
        </p:nvGrpSpPr>
        <p:grpSpPr>
          <a:xfrm>
            <a:off x="957600" y="946936"/>
            <a:ext cx="2887436" cy="894745"/>
            <a:chOff x="848180" y="896938"/>
            <a:chExt cx="2178050" cy="674924"/>
          </a:xfrm>
          <a:solidFill>
            <a:schemeClr val="bg1"/>
          </a:solidFill>
        </p:grpSpPr>
        <p:sp>
          <p:nvSpPr>
            <p:cNvPr id="24" name="Freeform 5"/>
            <p:cNvSpPr>
              <a:spLocks noEditPoints="1"/>
            </p:cNvSpPr>
            <p:nvPr/>
          </p:nvSpPr>
          <p:spPr bwMode="auto">
            <a:xfrm>
              <a:off x="848180" y="896938"/>
              <a:ext cx="997552" cy="414102"/>
            </a:xfrm>
            <a:custGeom>
              <a:avLst/>
              <a:gdLst>
                <a:gd name="T0" fmla="*/ 39 w 340"/>
                <a:gd name="T1" fmla="*/ 10 h 140"/>
                <a:gd name="T2" fmla="*/ 54 w 340"/>
                <a:gd name="T3" fmla="*/ 8 h 140"/>
                <a:gd name="T4" fmla="*/ 47 w 340"/>
                <a:gd name="T5" fmla="*/ 64 h 140"/>
                <a:gd name="T6" fmla="*/ 60 w 340"/>
                <a:gd name="T7" fmla="*/ 132 h 140"/>
                <a:gd name="T8" fmla="*/ 39 w 340"/>
                <a:gd name="T9" fmla="*/ 69 h 140"/>
                <a:gd name="T10" fmla="*/ 92 w 340"/>
                <a:gd name="T11" fmla="*/ 100 h 140"/>
                <a:gd name="T12" fmla="*/ 285 w 340"/>
                <a:gd name="T13" fmla="*/ 78 h 140"/>
                <a:gd name="T14" fmla="*/ 286 w 340"/>
                <a:gd name="T15" fmla="*/ 82 h 140"/>
                <a:gd name="T16" fmla="*/ 306 w 340"/>
                <a:gd name="T17" fmla="*/ 113 h 140"/>
                <a:gd name="T18" fmla="*/ 238 w 340"/>
                <a:gd name="T19" fmla="*/ 71 h 140"/>
                <a:gd name="T20" fmla="*/ 315 w 340"/>
                <a:gd name="T21" fmla="*/ 40 h 140"/>
                <a:gd name="T22" fmla="*/ 318 w 340"/>
                <a:gd name="T23" fmla="*/ 41 h 140"/>
                <a:gd name="T24" fmla="*/ 317 w 340"/>
                <a:gd name="T25" fmla="*/ 1 h 140"/>
                <a:gd name="T26" fmla="*/ 313 w 340"/>
                <a:gd name="T27" fmla="*/ 12 h 140"/>
                <a:gd name="T28" fmla="*/ 278 w 340"/>
                <a:gd name="T29" fmla="*/ 0 h 140"/>
                <a:gd name="T30" fmla="*/ 216 w 340"/>
                <a:gd name="T31" fmla="*/ 90 h 140"/>
                <a:gd name="T32" fmla="*/ 177 w 340"/>
                <a:gd name="T33" fmla="*/ 135 h 140"/>
                <a:gd name="T34" fmla="*/ 174 w 340"/>
                <a:gd name="T35" fmla="*/ 5 h 140"/>
                <a:gd name="T36" fmla="*/ 210 w 340"/>
                <a:gd name="T37" fmla="*/ 34 h 140"/>
                <a:gd name="T38" fmla="*/ 211 w 340"/>
                <a:gd name="T39" fmla="*/ 1 h 140"/>
                <a:gd name="T40" fmla="*/ 208 w 340"/>
                <a:gd name="T41" fmla="*/ 2 h 140"/>
                <a:gd name="T42" fmla="*/ 206 w 340"/>
                <a:gd name="T43" fmla="*/ 12 h 140"/>
                <a:gd name="T44" fmla="*/ 110 w 340"/>
                <a:gd name="T45" fmla="*/ 71 h 140"/>
                <a:gd name="T46" fmla="*/ 110 w 340"/>
                <a:gd name="T47" fmla="*/ 82 h 140"/>
                <a:gd name="T48" fmla="*/ 69 w 340"/>
                <a:gd name="T49" fmla="*/ 65 h 140"/>
                <a:gd name="T50" fmla="*/ 53 w 340"/>
                <a:gd name="T51" fmla="*/ 2 h 140"/>
                <a:gd name="T52" fmla="*/ 0 w 340"/>
                <a:gd name="T53" fmla="*/ 2 h 140"/>
                <a:gd name="T54" fmla="*/ 1 w 340"/>
                <a:gd name="T55" fmla="*/ 6 h 140"/>
                <a:gd name="T56" fmla="*/ 18 w 340"/>
                <a:gd name="T57" fmla="*/ 106 h 140"/>
                <a:gd name="T58" fmla="*/ 0 w 340"/>
                <a:gd name="T59" fmla="*/ 135 h 140"/>
                <a:gd name="T60" fmla="*/ 28 w 340"/>
                <a:gd name="T61" fmla="*/ 137 h 140"/>
                <a:gd name="T62" fmla="*/ 115 w 340"/>
                <a:gd name="T63" fmla="*/ 101 h 140"/>
                <a:gd name="T64" fmla="*/ 177 w 340"/>
                <a:gd name="T65" fmla="*/ 140 h 140"/>
                <a:gd name="T66" fmla="*/ 214 w 340"/>
                <a:gd name="T67" fmla="*/ 127 h 140"/>
                <a:gd name="T68" fmla="*/ 218 w 340"/>
                <a:gd name="T69" fmla="*/ 138 h 140"/>
                <a:gd name="T70" fmla="*/ 219 w 340"/>
                <a:gd name="T71" fmla="*/ 101 h 140"/>
                <a:gd name="T72" fmla="*/ 279 w 340"/>
                <a:gd name="T73" fmla="*/ 140 h 140"/>
                <a:gd name="T74" fmla="*/ 328 w 340"/>
                <a:gd name="T75" fmla="*/ 121 h 140"/>
                <a:gd name="T76" fmla="*/ 327 w 340"/>
                <a:gd name="T77" fmla="*/ 101 h 140"/>
                <a:gd name="T78" fmla="*/ 340 w 340"/>
                <a:gd name="T79" fmla="*/ 80 h 140"/>
                <a:gd name="T80" fmla="*/ 315 w 340"/>
                <a:gd name="T81" fmla="*/ 7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0" h="140">
                  <a:moveTo>
                    <a:pt x="39" y="64"/>
                  </a:moveTo>
                  <a:cubicBezTo>
                    <a:pt x="39" y="10"/>
                    <a:pt x="39" y="10"/>
                    <a:pt x="39" y="10"/>
                  </a:cubicBezTo>
                  <a:cubicBezTo>
                    <a:pt x="39" y="9"/>
                    <a:pt x="39" y="8"/>
                    <a:pt x="41" y="8"/>
                  </a:cubicBezTo>
                  <a:cubicBezTo>
                    <a:pt x="44" y="8"/>
                    <a:pt x="51" y="8"/>
                    <a:pt x="54" y="8"/>
                  </a:cubicBezTo>
                  <a:cubicBezTo>
                    <a:pt x="70" y="8"/>
                    <a:pt x="81" y="17"/>
                    <a:pt x="81" y="36"/>
                  </a:cubicBezTo>
                  <a:cubicBezTo>
                    <a:pt x="81" y="57"/>
                    <a:pt x="68" y="64"/>
                    <a:pt x="47" y="64"/>
                  </a:cubicBezTo>
                  <a:lnTo>
                    <a:pt x="39" y="64"/>
                  </a:lnTo>
                  <a:close/>
                  <a:moveTo>
                    <a:pt x="60" y="132"/>
                  </a:moveTo>
                  <a:cubicBezTo>
                    <a:pt x="42" y="132"/>
                    <a:pt x="39" y="129"/>
                    <a:pt x="39" y="104"/>
                  </a:cubicBezTo>
                  <a:cubicBezTo>
                    <a:pt x="39" y="69"/>
                    <a:pt x="39" y="69"/>
                    <a:pt x="39" y="69"/>
                  </a:cubicBezTo>
                  <a:cubicBezTo>
                    <a:pt x="47" y="69"/>
                    <a:pt x="47" y="69"/>
                    <a:pt x="47" y="69"/>
                  </a:cubicBezTo>
                  <a:cubicBezTo>
                    <a:pt x="71" y="69"/>
                    <a:pt x="92" y="74"/>
                    <a:pt x="92" y="100"/>
                  </a:cubicBezTo>
                  <a:cubicBezTo>
                    <a:pt x="92" y="120"/>
                    <a:pt x="80" y="132"/>
                    <a:pt x="60" y="132"/>
                  </a:cubicBezTo>
                  <a:close/>
                  <a:moveTo>
                    <a:pt x="285" y="78"/>
                  </a:moveTo>
                  <a:cubicBezTo>
                    <a:pt x="285" y="80"/>
                    <a:pt x="285" y="80"/>
                    <a:pt x="285" y="80"/>
                  </a:cubicBezTo>
                  <a:cubicBezTo>
                    <a:pt x="285" y="81"/>
                    <a:pt x="285" y="82"/>
                    <a:pt x="286" y="82"/>
                  </a:cubicBezTo>
                  <a:cubicBezTo>
                    <a:pt x="306" y="82"/>
                    <a:pt x="306" y="84"/>
                    <a:pt x="306" y="100"/>
                  </a:cubicBezTo>
                  <a:cubicBezTo>
                    <a:pt x="306" y="113"/>
                    <a:pt x="306" y="113"/>
                    <a:pt x="306" y="113"/>
                  </a:cubicBezTo>
                  <a:cubicBezTo>
                    <a:pt x="306" y="126"/>
                    <a:pt x="298" y="135"/>
                    <a:pt x="280" y="135"/>
                  </a:cubicBezTo>
                  <a:cubicBezTo>
                    <a:pt x="251" y="135"/>
                    <a:pt x="238" y="106"/>
                    <a:pt x="238" y="71"/>
                  </a:cubicBezTo>
                  <a:cubicBezTo>
                    <a:pt x="238" y="37"/>
                    <a:pt x="247" y="5"/>
                    <a:pt x="280" y="5"/>
                  </a:cubicBezTo>
                  <a:cubicBezTo>
                    <a:pt x="298" y="5"/>
                    <a:pt x="313" y="17"/>
                    <a:pt x="315" y="40"/>
                  </a:cubicBezTo>
                  <a:cubicBezTo>
                    <a:pt x="315" y="41"/>
                    <a:pt x="315" y="41"/>
                    <a:pt x="316" y="41"/>
                  </a:cubicBezTo>
                  <a:cubicBezTo>
                    <a:pt x="318" y="41"/>
                    <a:pt x="318" y="41"/>
                    <a:pt x="318" y="41"/>
                  </a:cubicBezTo>
                  <a:cubicBezTo>
                    <a:pt x="318" y="32"/>
                    <a:pt x="318" y="10"/>
                    <a:pt x="318" y="1"/>
                  </a:cubicBezTo>
                  <a:cubicBezTo>
                    <a:pt x="317" y="1"/>
                    <a:pt x="317" y="1"/>
                    <a:pt x="317" y="1"/>
                  </a:cubicBezTo>
                  <a:cubicBezTo>
                    <a:pt x="315" y="1"/>
                    <a:pt x="315" y="1"/>
                    <a:pt x="315" y="2"/>
                  </a:cubicBezTo>
                  <a:cubicBezTo>
                    <a:pt x="313" y="12"/>
                    <a:pt x="313" y="12"/>
                    <a:pt x="313" y="12"/>
                  </a:cubicBezTo>
                  <a:cubicBezTo>
                    <a:pt x="313" y="12"/>
                    <a:pt x="313" y="12"/>
                    <a:pt x="313" y="12"/>
                  </a:cubicBezTo>
                  <a:cubicBezTo>
                    <a:pt x="303" y="3"/>
                    <a:pt x="290" y="0"/>
                    <a:pt x="278" y="0"/>
                  </a:cubicBezTo>
                  <a:cubicBezTo>
                    <a:pt x="239" y="0"/>
                    <a:pt x="214" y="32"/>
                    <a:pt x="214" y="71"/>
                  </a:cubicBezTo>
                  <a:cubicBezTo>
                    <a:pt x="214" y="78"/>
                    <a:pt x="215" y="84"/>
                    <a:pt x="216" y="90"/>
                  </a:cubicBezTo>
                  <a:cubicBezTo>
                    <a:pt x="216" y="95"/>
                    <a:pt x="216" y="95"/>
                    <a:pt x="216" y="95"/>
                  </a:cubicBezTo>
                  <a:cubicBezTo>
                    <a:pt x="213" y="125"/>
                    <a:pt x="196" y="135"/>
                    <a:pt x="177" y="135"/>
                  </a:cubicBezTo>
                  <a:cubicBezTo>
                    <a:pt x="148" y="135"/>
                    <a:pt x="134" y="108"/>
                    <a:pt x="134" y="71"/>
                  </a:cubicBezTo>
                  <a:cubicBezTo>
                    <a:pt x="134" y="37"/>
                    <a:pt x="142" y="5"/>
                    <a:pt x="174" y="5"/>
                  </a:cubicBezTo>
                  <a:cubicBezTo>
                    <a:pt x="191" y="5"/>
                    <a:pt x="205" y="15"/>
                    <a:pt x="208" y="33"/>
                  </a:cubicBezTo>
                  <a:cubicBezTo>
                    <a:pt x="208" y="34"/>
                    <a:pt x="209" y="34"/>
                    <a:pt x="210" y="34"/>
                  </a:cubicBezTo>
                  <a:cubicBezTo>
                    <a:pt x="212" y="34"/>
                    <a:pt x="212" y="34"/>
                    <a:pt x="212" y="34"/>
                  </a:cubicBezTo>
                  <a:cubicBezTo>
                    <a:pt x="212" y="25"/>
                    <a:pt x="211" y="10"/>
                    <a:pt x="211" y="1"/>
                  </a:cubicBezTo>
                  <a:cubicBezTo>
                    <a:pt x="210" y="1"/>
                    <a:pt x="210" y="1"/>
                    <a:pt x="210" y="1"/>
                  </a:cubicBezTo>
                  <a:cubicBezTo>
                    <a:pt x="209" y="1"/>
                    <a:pt x="208" y="1"/>
                    <a:pt x="208" y="2"/>
                  </a:cubicBezTo>
                  <a:cubicBezTo>
                    <a:pt x="206" y="12"/>
                    <a:pt x="206" y="12"/>
                    <a:pt x="206" y="12"/>
                  </a:cubicBezTo>
                  <a:cubicBezTo>
                    <a:pt x="206" y="12"/>
                    <a:pt x="206" y="12"/>
                    <a:pt x="206" y="12"/>
                  </a:cubicBezTo>
                  <a:cubicBezTo>
                    <a:pt x="197" y="3"/>
                    <a:pt x="184" y="0"/>
                    <a:pt x="172" y="0"/>
                  </a:cubicBezTo>
                  <a:cubicBezTo>
                    <a:pt x="135" y="0"/>
                    <a:pt x="110" y="32"/>
                    <a:pt x="110" y="71"/>
                  </a:cubicBezTo>
                  <a:cubicBezTo>
                    <a:pt x="110" y="75"/>
                    <a:pt x="110" y="78"/>
                    <a:pt x="110" y="82"/>
                  </a:cubicBezTo>
                  <a:cubicBezTo>
                    <a:pt x="110" y="82"/>
                    <a:pt x="110" y="82"/>
                    <a:pt x="110" y="82"/>
                  </a:cubicBezTo>
                  <a:cubicBezTo>
                    <a:pt x="102" y="71"/>
                    <a:pt x="87" y="66"/>
                    <a:pt x="69" y="65"/>
                  </a:cubicBezTo>
                  <a:cubicBezTo>
                    <a:pt x="69" y="65"/>
                    <a:pt x="69" y="65"/>
                    <a:pt x="69" y="65"/>
                  </a:cubicBezTo>
                  <a:cubicBezTo>
                    <a:pt x="89" y="61"/>
                    <a:pt x="102" y="51"/>
                    <a:pt x="102" y="34"/>
                  </a:cubicBezTo>
                  <a:cubicBezTo>
                    <a:pt x="102" y="9"/>
                    <a:pt x="75" y="2"/>
                    <a:pt x="53" y="2"/>
                  </a:cubicBezTo>
                  <a:cubicBezTo>
                    <a:pt x="47" y="2"/>
                    <a:pt x="34" y="3"/>
                    <a:pt x="29" y="3"/>
                  </a:cubicBezTo>
                  <a:cubicBezTo>
                    <a:pt x="20" y="3"/>
                    <a:pt x="9" y="3"/>
                    <a:pt x="0" y="2"/>
                  </a:cubicBezTo>
                  <a:cubicBezTo>
                    <a:pt x="0" y="5"/>
                    <a:pt x="0" y="5"/>
                    <a:pt x="0" y="5"/>
                  </a:cubicBezTo>
                  <a:cubicBezTo>
                    <a:pt x="0" y="6"/>
                    <a:pt x="0" y="6"/>
                    <a:pt x="1" y="6"/>
                  </a:cubicBezTo>
                  <a:cubicBezTo>
                    <a:pt x="18" y="7"/>
                    <a:pt x="18" y="9"/>
                    <a:pt x="18" y="34"/>
                  </a:cubicBezTo>
                  <a:cubicBezTo>
                    <a:pt x="18" y="106"/>
                    <a:pt x="18" y="106"/>
                    <a:pt x="18" y="106"/>
                  </a:cubicBezTo>
                  <a:cubicBezTo>
                    <a:pt x="18" y="130"/>
                    <a:pt x="18" y="133"/>
                    <a:pt x="2" y="133"/>
                  </a:cubicBezTo>
                  <a:cubicBezTo>
                    <a:pt x="0" y="133"/>
                    <a:pt x="0" y="134"/>
                    <a:pt x="0" y="135"/>
                  </a:cubicBezTo>
                  <a:cubicBezTo>
                    <a:pt x="0" y="137"/>
                    <a:pt x="0" y="137"/>
                    <a:pt x="0" y="137"/>
                  </a:cubicBezTo>
                  <a:cubicBezTo>
                    <a:pt x="9" y="137"/>
                    <a:pt x="18" y="137"/>
                    <a:pt x="28" y="137"/>
                  </a:cubicBezTo>
                  <a:cubicBezTo>
                    <a:pt x="40" y="137"/>
                    <a:pt x="45" y="137"/>
                    <a:pt x="60" y="137"/>
                  </a:cubicBezTo>
                  <a:cubicBezTo>
                    <a:pt x="93" y="137"/>
                    <a:pt x="114" y="121"/>
                    <a:pt x="115" y="101"/>
                  </a:cubicBezTo>
                  <a:cubicBezTo>
                    <a:pt x="116" y="101"/>
                    <a:pt x="116" y="101"/>
                    <a:pt x="116" y="101"/>
                  </a:cubicBezTo>
                  <a:cubicBezTo>
                    <a:pt x="126" y="125"/>
                    <a:pt x="148" y="140"/>
                    <a:pt x="177" y="140"/>
                  </a:cubicBezTo>
                  <a:cubicBezTo>
                    <a:pt x="190" y="140"/>
                    <a:pt x="203" y="136"/>
                    <a:pt x="213" y="127"/>
                  </a:cubicBezTo>
                  <a:cubicBezTo>
                    <a:pt x="214" y="127"/>
                    <a:pt x="214" y="127"/>
                    <a:pt x="214" y="127"/>
                  </a:cubicBezTo>
                  <a:cubicBezTo>
                    <a:pt x="215" y="137"/>
                    <a:pt x="215" y="137"/>
                    <a:pt x="215" y="137"/>
                  </a:cubicBezTo>
                  <a:cubicBezTo>
                    <a:pt x="216" y="138"/>
                    <a:pt x="216" y="138"/>
                    <a:pt x="218" y="138"/>
                  </a:cubicBezTo>
                  <a:cubicBezTo>
                    <a:pt x="219" y="138"/>
                    <a:pt x="219" y="138"/>
                    <a:pt x="219" y="138"/>
                  </a:cubicBezTo>
                  <a:cubicBezTo>
                    <a:pt x="219" y="132"/>
                    <a:pt x="219" y="114"/>
                    <a:pt x="219" y="101"/>
                  </a:cubicBezTo>
                  <a:cubicBezTo>
                    <a:pt x="220" y="101"/>
                    <a:pt x="220" y="101"/>
                    <a:pt x="220" y="101"/>
                  </a:cubicBezTo>
                  <a:cubicBezTo>
                    <a:pt x="229" y="125"/>
                    <a:pt x="252" y="140"/>
                    <a:pt x="279" y="140"/>
                  </a:cubicBezTo>
                  <a:cubicBezTo>
                    <a:pt x="305" y="140"/>
                    <a:pt x="315" y="123"/>
                    <a:pt x="326" y="123"/>
                  </a:cubicBezTo>
                  <a:cubicBezTo>
                    <a:pt x="327" y="123"/>
                    <a:pt x="328" y="123"/>
                    <a:pt x="328" y="121"/>
                  </a:cubicBezTo>
                  <a:cubicBezTo>
                    <a:pt x="328" y="119"/>
                    <a:pt x="327" y="114"/>
                    <a:pt x="327" y="110"/>
                  </a:cubicBezTo>
                  <a:cubicBezTo>
                    <a:pt x="327" y="101"/>
                    <a:pt x="327" y="101"/>
                    <a:pt x="327" y="101"/>
                  </a:cubicBezTo>
                  <a:cubicBezTo>
                    <a:pt x="327" y="84"/>
                    <a:pt x="327" y="82"/>
                    <a:pt x="339" y="82"/>
                  </a:cubicBezTo>
                  <a:cubicBezTo>
                    <a:pt x="340" y="82"/>
                    <a:pt x="340" y="81"/>
                    <a:pt x="340" y="80"/>
                  </a:cubicBezTo>
                  <a:cubicBezTo>
                    <a:pt x="340" y="78"/>
                    <a:pt x="340" y="78"/>
                    <a:pt x="340" y="78"/>
                  </a:cubicBezTo>
                  <a:cubicBezTo>
                    <a:pt x="331" y="78"/>
                    <a:pt x="325" y="78"/>
                    <a:pt x="315" y="78"/>
                  </a:cubicBezTo>
                  <a:cubicBezTo>
                    <a:pt x="306" y="78"/>
                    <a:pt x="294" y="78"/>
                    <a:pt x="285"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sym typeface="Trebuchet MS" panose="020B0603020202020204" pitchFamily="34" charset="0"/>
              </a:endParaRPr>
            </a:p>
          </p:txBody>
        </p:sp>
        <p:sp>
          <p:nvSpPr>
            <p:cNvPr id="25" name="Freeform 6"/>
            <p:cNvSpPr>
              <a:spLocks noEditPoints="1"/>
            </p:cNvSpPr>
            <p:nvPr/>
          </p:nvSpPr>
          <p:spPr bwMode="auto">
            <a:xfrm>
              <a:off x="1194295" y="1459375"/>
              <a:ext cx="1831935" cy="112487"/>
            </a:xfrm>
            <a:custGeom>
              <a:avLst/>
              <a:gdLst>
                <a:gd name="T0" fmla="*/ 32 w 625"/>
                <a:gd name="T1" fmla="*/ 10 h 38"/>
                <a:gd name="T2" fmla="*/ 14 w 625"/>
                <a:gd name="T3" fmla="*/ 4 h 38"/>
                <a:gd name="T4" fmla="*/ 112 w 625"/>
                <a:gd name="T5" fmla="*/ 9 h 38"/>
                <a:gd name="T6" fmla="*/ 87 w 625"/>
                <a:gd name="T7" fmla="*/ 37 h 38"/>
                <a:gd name="T8" fmla="*/ 107 w 625"/>
                <a:gd name="T9" fmla="*/ 10 h 38"/>
                <a:gd name="T10" fmla="*/ 274 w 625"/>
                <a:gd name="T11" fmla="*/ 26 h 38"/>
                <a:gd name="T12" fmla="*/ 271 w 625"/>
                <a:gd name="T13" fmla="*/ 2 h 38"/>
                <a:gd name="T14" fmla="*/ 48 w 625"/>
                <a:gd name="T15" fmla="*/ 37 h 38"/>
                <a:gd name="T16" fmla="*/ 38 w 625"/>
                <a:gd name="T17" fmla="*/ 37 h 38"/>
                <a:gd name="T18" fmla="*/ 33 w 625"/>
                <a:gd name="T19" fmla="*/ 12 h 38"/>
                <a:gd name="T20" fmla="*/ 43 w 625"/>
                <a:gd name="T21" fmla="*/ 12 h 38"/>
                <a:gd name="T22" fmla="*/ 48 w 625"/>
                <a:gd name="T23" fmla="*/ 37 h 38"/>
                <a:gd name="T24" fmla="*/ 56 w 625"/>
                <a:gd name="T25" fmla="*/ 12 h 38"/>
                <a:gd name="T26" fmla="*/ 64 w 625"/>
                <a:gd name="T27" fmla="*/ 23 h 38"/>
                <a:gd name="T28" fmla="*/ 64 w 625"/>
                <a:gd name="T29" fmla="*/ 25 h 38"/>
                <a:gd name="T30" fmla="*/ 118 w 625"/>
                <a:gd name="T31" fmla="*/ 25 h 38"/>
                <a:gd name="T32" fmla="*/ 145 w 625"/>
                <a:gd name="T33" fmla="*/ 37 h 38"/>
                <a:gd name="T34" fmla="*/ 157 w 625"/>
                <a:gd name="T35" fmla="*/ 13 h 38"/>
                <a:gd name="T36" fmla="*/ 152 w 625"/>
                <a:gd name="T37" fmla="*/ 38 h 38"/>
                <a:gd name="T38" fmla="*/ 163 w 625"/>
                <a:gd name="T39" fmla="*/ 19 h 38"/>
                <a:gd name="T40" fmla="*/ 177 w 625"/>
                <a:gd name="T41" fmla="*/ 14 h 38"/>
                <a:gd name="T42" fmla="*/ 196 w 625"/>
                <a:gd name="T43" fmla="*/ 11 h 38"/>
                <a:gd name="T44" fmla="*/ 215 w 625"/>
                <a:gd name="T45" fmla="*/ 17 h 38"/>
                <a:gd name="T46" fmla="*/ 213 w 625"/>
                <a:gd name="T47" fmla="*/ 27 h 38"/>
                <a:gd name="T48" fmla="*/ 226 w 625"/>
                <a:gd name="T49" fmla="*/ 14 h 38"/>
                <a:gd name="T50" fmla="*/ 290 w 625"/>
                <a:gd name="T51" fmla="*/ 38 h 38"/>
                <a:gd name="T52" fmla="*/ 324 w 625"/>
                <a:gd name="T53" fmla="*/ 38 h 38"/>
                <a:gd name="T54" fmla="*/ 303 w 625"/>
                <a:gd name="T55" fmla="*/ 36 h 38"/>
                <a:gd name="T56" fmla="*/ 324 w 625"/>
                <a:gd name="T57" fmla="*/ 30 h 38"/>
                <a:gd name="T58" fmla="*/ 327 w 625"/>
                <a:gd name="T59" fmla="*/ 38 h 38"/>
                <a:gd name="T60" fmla="*/ 345 w 625"/>
                <a:gd name="T61" fmla="*/ 32 h 38"/>
                <a:gd name="T62" fmla="*/ 340 w 625"/>
                <a:gd name="T63" fmla="*/ 14 h 38"/>
                <a:gd name="T64" fmla="*/ 350 w 625"/>
                <a:gd name="T65" fmla="*/ 12 h 38"/>
                <a:gd name="T66" fmla="*/ 366 w 625"/>
                <a:gd name="T67" fmla="*/ 14 h 38"/>
                <a:gd name="T68" fmla="*/ 392 w 625"/>
                <a:gd name="T69" fmla="*/ 37 h 38"/>
                <a:gd name="T70" fmla="*/ 383 w 625"/>
                <a:gd name="T71" fmla="*/ 12 h 38"/>
                <a:gd name="T72" fmla="*/ 397 w 625"/>
                <a:gd name="T73" fmla="*/ 29 h 38"/>
                <a:gd name="T74" fmla="*/ 402 w 625"/>
                <a:gd name="T75" fmla="*/ 14 h 38"/>
                <a:gd name="T76" fmla="*/ 416 w 625"/>
                <a:gd name="T77" fmla="*/ 19 h 38"/>
                <a:gd name="T78" fmla="*/ 419 w 625"/>
                <a:gd name="T79" fmla="*/ 37 h 38"/>
                <a:gd name="T80" fmla="*/ 430 w 625"/>
                <a:gd name="T81" fmla="*/ 13 h 38"/>
                <a:gd name="T82" fmla="*/ 438 w 625"/>
                <a:gd name="T83" fmla="*/ 17 h 38"/>
                <a:gd name="T84" fmla="*/ 436 w 625"/>
                <a:gd name="T85" fmla="*/ 27 h 38"/>
                <a:gd name="T86" fmla="*/ 449 w 625"/>
                <a:gd name="T87" fmla="*/ 13 h 38"/>
                <a:gd name="T88" fmla="*/ 484 w 625"/>
                <a:gd name="T89" fmla="*/ 28 h 38"/>
                <a:gd name="T90" fmla="*/ 479 w 625"/>
                <a:gd name="T91" fmla="*/ 12 h 38"/>
                <a:gd name="T92" fmla="*/ 473 w 625"/>
                <a:gd name="T93" fmla="*/ 28 h 38"/>
                <a:gd name="T94" fmla="*/ 522 w 625"/>
                <a:gd name="T95" fmla="*/ 33 h 38"/>
                <a:gd name="T96" fmla="*/ 520 w 625"/>
                <a:gd name="T97" fmla="*/ 11 h 38"/>
                <a:gd name="T98" fmla="*/ 512 w 625"/>
                <a:gd name="T99" fmla="*/ 21 h 38"/>
                <a:gd name="T100" fmla="*/ 551 w 625"/>
                <a:gd name="T101" fmla="*/ 35 h 38"/>
                <a:gd name="T102" fmla="*/ 527 w 625"/>
                <a:gd name="T103" fmla="*/ 37 h 38"/>
                <a:gd name="T104" fmla="*/ 547 w 625"/>
                <a:gd name="T105" fmla="*/ 18 h 38"/>
                <a:gd name="T106" fmla="*/ 563 w 625"/>
                <a:gd name="T107" fmla="*/ 11 h 38"/>
                <a:gd name="T108" fmla="*/ 580 w 625"/>
                <a:gd name="T109" fmla="*/ 19 h 38"/>
                <a:gd name="T110" fmla="*/ 590 w 625"/>
                <a:gd name="T111" fmla="*/ 35 h 38"/>
                <a:gd name="T112" fmla="*/ 599 w 625"/>
                <a:gd name="T113" fmla="*/ 22 h 38"/>
                <a:gd name="T114" fmla="*/ 604 w 625"/>
                <a:gd name="T115" fmla="*/ 37 h 38"/>
                <a:gd name="T116" fmla="*/ 625 w 625"/>
                <a:gd name="T117"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5" h="38">
                  <a:moveTo>
                    <a:pt x="23" y="37"/>
                  </a:moveTo>
                  <a:cubicBezTo>
                    <a:pt x="23" y="36"/>
                    <a:pt x="23" y="36"/>
                    <a:pt x="23" y="36"/>
                  </a:cubicBezTo>
                  <a:cubicBezTo>
                    <a:pt x="23" y="35"/>
                    <a:pt x="23" y="35"/>
                    <a:pt x="23" y="35"/>
                  </a:cubicBezTo>
                  <a:cubicBezTo>
                    <a:pt x="19" y="34"/>
                    <a:pt x="19" y="34"/>
                    <a:pt x="19" y="28"/>
                  </a:cubicBezTo>
                  <a:cubicBezTo>
                    <a:pt x="19" y="4"/>
                    <a:pt x="19" y="4"/>
                    <a:pt x="19" y="4"/>
                  </a:cubicBezTo>
                  <a:cubicBezTo>
                    <a:pt x="19" y="3"/>
                    <a:pt x="19" y="3"/>
                    <a:pt x="19" y="3"/>
                  </a:cubicBezTo>
                  <a:cubicBezTo>
                    <a:pt x="23" y="3"/>
                    <a:pt x="23" y="3"/>
                    <a:pt x="23" y="3"/>
                  </a:cubicBezTo>
                  <a:cubicBezTo>
                    <a:pt x="27" y="3"/>
                    <a:pt x="30" y="4"/>
                    <a:pt x="30" y="10"/>
                  </a:cubicBezTo>
                  <a:cubicBezTo>
                    <a:pt x="30" y="10"/>
                    <a:pt x="31" y="10"/>
                    <a:pt x="31" y="10"/>
                  </a:cubicBezTo>
                  <a:cubicBezTo>
                    <a:pt x="32" y="10"/>
                    <a:pt x="32" y="10"/>
                    <a:pt x="32" y="10"/>
                  </a:cubicBezTo>
                  <a:cubicBezTo>
                    <a:pt x="32" y="8"/>
                    <a:pt x="32" y="3"/>
                    <a:pt x="32" y="1"/>
                  </a:cubicBezTo>
                  <a:cubicBezTo>
                    <a:pt x="30" y="1"/>
                    <a:pt x="27" y="1"/>
                    <a:pt x="23" y="1"/>
                  </a:cubicBezTo>
                  <a:cubicBezTo>
                    <a:pt x="10" y="1"/>
                    <a:pt x="10" y="1"/>
                    <a:pt x="10" y="1"/>
                  </a:cubicBezTo>
                  <a:cubicBezTo>
                    <a:pt x="6" y="1"/>
                    <a:pt x="3" y="1"/>
                    <a:pt x="0" y="1"/>
                  </a:cubicBezTo>
                  <a:cubicBezTo>
                    <a:pt x="0" y="3"/>
                    <a:pt x="0" y="9"/>
                    <a:pt x="0" y="11"/>
                  </a:cubicBezTo>
                  <a:cubicBezTo>
                    <a:pt x="2" y="11"/>
                    <a:pt x="2" y="11"/>
                    <a:pt x="2" y="11"/>
                  </a:cubicBezTo>
                  <a:cubicBezTo>
                    <a:pt x="2" y="11"/>
                    <a:pt x="2" y="11"/>
                    <a:pt x="2" y="11"/>
                  </a:cubicBezTo>
                  <a:cubicBezTo>
                    <a:pt x="3" y="4"/>
                    <a:pt x="5" y="3"/>
                    <a:pt x="10" y="3"/>
                  </a:cubicBezTo>
                  <a:cubicBezTo>
                    <a:pt x="13" y="3"/>
                    <a:pt x="13" y="3"/>
                    <a:pt x="13" y="3"/>
                  </a:cubicBezTo>
                  <a:cubicBezTo>
                    <a:pt x="14" y="3"/>
                    <a:pt x="14" y="3"/>
                    <a:pt x="14" y="4"/>
                  </a:cubicBezTo>
                  <a:cubicBezTo>
                    <a:pt x="14" y="28"/>
                    <a:pt x="14" y="28"/>
                    <a:pt x="14" y="28"/>
                  </a:cubicBezTo>
                  <a:cubicBezTo>
                    <a:pt x="14" y="34"/>
                    <a:pt x="14" y="34"/>
                    <a:pt x="10" y="35"/>
                  </a:cubicBezTo>
                  <a:cubicBezTo>
                    <a:pt x="9" y="35"/>
                    <a:pt x="9" y="35"/>
                    <a:pt x="9" y="36"/>
                  </a:cubicBezTo>
                  <a:cubicBezTo>
                    <a:pt x="9" y="37"/>
                    <a:pt x="9" y="37"/>
                    <a:pt x="9" y="37"/>
                  </a:cubicBezTo>
                  <a:cubicBezTo>
                    <a:pt x="12" y="37"/>
                    <a:pt x="14" y="37"/>
                    <a:pt x="16" y="37"/>
                  </a:cubicBezTo>
                  <a:cubicBezTo>
                    <a:pt x="19" y="37"/>
                    <a:pt x="21" y="37"/>
                    <a:pt x="23" y="37"/>
                  </a:cubicBezTo>
                  <a:close/>
                  <a:moveTo>
                    <a:pt x="116" y="27"/>
                  </a:moveTo>
                  <a:cubicBezTo>
                    <a:pt x="116" y="21"/>
                    <a:pt x="110" y="18"/>
                    <a:pt x="104" y="18"/>
                  </a:cubicBezTo>
                  <a:cubicBezTo>
                    <a:pt x="104" y="18"/>
                    <a:pt x="104" y="18"/>
                    <a:pt x="104" y="18"/>
                  </a:cubicBezTo>
                  <a:cubicBezTo>
                    <a:pt x="109" y="17"/>
                    <a:pt x="112" y="14"/>
                    <a:pt x="112" y="9"/>
                  </a:cubicBezTo>
                  <a:cubicBezTo>
                    <a:pt x="112" y="3"/>
                    <a:pt x="105" y="1"/>
                    <a:pt x="99" y="1"/>
                  </a:cubicBezTo>
                  <a:cubicBezTo>
                    <a:pt x="97" y="1"/>
                    <a:pt x="96" y="1"/>
                    <a:pt x="94" y="1"/>
                  </a:cubicBezTo>
                  <a:cubicBezTo>
                    <a:pt x="91" y="1"/>
                    <a:pt x="89" y="1"/>
                    <a:pt x="87" y="1"/>
                  </a:cubicBezTo>
                  <a:cubicBezTo>
                    <a:pt x="87" y="2"/>
                    <a:pt x="87" y="2"/>
                    <a:pt x="87" y="2"/>
                  </a:cubicBezTo>
                  <a:cubicBezTo>
                    <a:pt x="87" y="3"/>
                    <a:pt x="87" y="3"/>
                    <a:pt x="87" y="3"/>
                  </a:cubicBezTo>
                  <a:cubicBezTo>
                    <a:pt x="91" y="3"/>
                    <a:pt x="91" y="3"/>
                    <a:pt x="91" y="10"/>
                  </a:cubicBezTo>
                  <a:cubicBezTo>
                    <a:pt x="91" y="28"/>
                    <a:pt x="91" y="28"/>
                    <a:pt x="91" y="28"/>
                  </a:cubicBezTo>
                  <a:cubicBezTo>
                    <a:pt x="91" y="34"/>
                    <a:pt x="91" y="34"/>
                    <a:pt x="87" y="35"/>
                  </a:cubicBezTo>
                  <a:cubicBezTo>
                    <a:pt x="87" y="35"/>
                    <a:pt x="87" y="35"/>
                    <a:pt x="87" y="36"/>
                  </a:cubicBezTo>
                  <a:cubicBezTo>
                    <a:pt x="87" y="37"/>
                    <a:pt x="87" y="37"/>
                    <a:pt x="87" y="37"/>
                  </a:cubicBezTo>
                  <a:cubicBezTo>
                    <a:pt x="89" y="37"/>
                    <a:pt x="91" y="37"/>
                    <a:pt x="94" y="37"/>
                  </a:cubicBezTo>
                  <a:cubicBezTo>
                    <a:pt x="97" y="37"/>
                    <a:pt x="98" y="37"/>
                    <a:pt x="101" y="37"/>
                  </a:cubicBezTo>
                  <a:cubicBezTo>
                    <a:pt x="110" y="37"/>
                    <a:pt x="116" y="32"/>
                    <a:pt x="116" y="27"/>
                  </a:cubicBezTo>
                  <a:close/>
                  <a:moveTo>
                    <a:pt x="110" y="27"/>
                  </a:moveTo>
                  <a:cubicBezTo>
                    <a:pt x="110" y="32"/>
                    <a:pt x="107" y="35"/>
                    <a:pt x="101" y="35"/>
                  </a:cubicBezTo>
                  <a:cubicBezTo>
                    <a:pt x="96" y="35"/>
                    <a:pt x="96" y="34"/>
                    <a:pt x="96" y="27"/>
                  </a:cubicBezTo>
                  <a:cubicBezTo>
                    <a:pt x="96" y="19"/>
                    <a:pt x="96" y="19"/>
                    <a:pt x="96" y="19"/>
                  </a:cubicBezTo>
                  <a:cubicBezTo>
                    <a:pt x="98" y="19"/>
                    <a:pt x="98" y="19"/>
                    <a:pt x="98" y="19"/>
                  </a:cubicBezTo>
                  <a:cubicBezTo>
                    <a:pt x="106" y="19"/>
                    <a:pt x="110" y="21"/>
                    <a:pt x="110" y="27"/>
                  </a:cubicBezTo>
                  <a:close/>
                  <a:moveTo>
                    <a:pt x="107" y="10"/>
                  </a:moveTo>
                  <a:cubicBezTo>
                    <a:pt x="107" y="15"/>
                    <a:pt x="104" y="17"/>
                    <a:pt x="98" y="17"/>
                  </a:cubicBezTo>
                  <a:cubicBezTo>
                    <a:pt x="96" y="17"/>
                    <a:pt x="96" y="17"/>
                    <a:pt x="96" y="17"/>
                  </a:cubicBezTo>
                  <a:cubicBezTo>
                    <a:pt x="96" y="4"/>
                    <a:pt x="96" y="4"/>
                    <a:pt x="96" y="4"/>
                  </a:cubicBezTo>
                  <a:cubicBezTo>
                    <a:pt x="96" y="3"/>
                    <a:pt x="96" y="3"/>
                    <a:pt x="97" y="3"/>
                  </a:cubicBezTo>
                  <a:cubicBezTo>
                    <a:pt x="97" y="3"/>
                    <a:pt x="99" y="3"/>
                    <a:pt x="100" y="3"/>
                  </a:cubicBezTo>
                  <a:cubicBezTo>
                    <a:pt x="104" y="3"/>
                    <a:pt x="107" y="5"/>
                    <a:pt x="107" y="10"/>
                  </a:cubicBezTo>
                  <a:close/>
                  <a:moveTo>
                    <a:pt x="276" y="37"/>
                  </a:moveTo>
                  <a:cubicBezTo>
                    <a:pt x="276" y="35"/>
                    <a:pt x="276" y="28"/>
                    <a:pt x="276" y="26"/>
                  </a:cubicBezTo>
                  <a:cubicBezTo>
                    <a:pt x="274" y="26"/>
                    <a:pt x="274" y="26"/>
                    <a:pt x="274" y="26"/>
                  </a:cubicBezTo>
                  <a:cubicBezTo>
                    <a:pt x="274" y="26"/>
                    <a:pt x="274" y="26"/>
                    <a:pt x="274" y="26"/>
                  </a:cubicBezTo>
                  <a:cubicBezTo>
                    <a:pt x="273" y="33"/>
                    <a:pt x="270" y="35"/>
                    <a:pt x="264" y="35"/>
                  </a:cubicBezTo>
                  <a:cubicBezTo>
                    <a:pt x="257" y="35"/>
                    <a:pt x="253" y="29"/>
                    <a:pt x="253" y="19"/>
                  </a:cubicBezTo>
                  <a:cubicBezTo>
                    <a:pt x="253" y="11"/>
                    <a:pt x="254" y="2"/>
                    <a:pt x="263" y="2"/>
                  </a:cubicBezTo>
                  <a:cubicBezTo>
                    <a:pt x="268" y="2"/>
                    <a:pt x="271" y="5"/>
                    <a:pt x="272" y="11"/>
                  </a:cubicBezTo>
                  <a:cubicBezTo>
                    <a:pt x="272" y="11"/>
                    <a:pt x="272" y="11"/>
                    <a:pt x="272" y="11"/>
                  </a:cubicBezTo>
                  <a:cubicBezTo>
                    <a:pt x="274" y="11"/>
                    <a:pt x="274" y="11"/>
                    <a:pt x="274" y="11"/>
                  </a:cubicBezTo>
                  <a:cubicBezTo>
                    <a:pt x="274" y="9"/>
                    <a:pt x="274" y="3"/>
                    <a:pt x="274" y="0"/>
                  </a:cubicBezTo>
                  <a:cubicBezTo>
                    <a:pt x="273" y="0"/>
                    <a:pt x="273" y="0"/>
                    <a:pt x="273" y="0"/>
                  </a:cubicBezTo>
                  <a:cubicBezTo>
                    <a:pt x="272" y="0"/>
                    <a:pt x="272" y="0"/>
                    <a:pt x="272" y="1"/>
                  </a:cubicBezTo>
                  <a:cubicBezTo>
                    <a:pt x="271" y="2"/>
                    <a:pt x="271" y="2"/>
                    <a:pt x="271" y="2"/>
                  </a:cubicBezTo>
                  <a:cubicBezTo>
                    <a:pt x="271" y="2"/>
                    <a:pt x="271" y="2"/>
                    <a:pt x="271" y="2"/>
                  </a:cubicBezTo>
                  <a:cubicBezTo>
                    <a:pt x="269" y="1"/>
                    <a:pt x="266" y="0"/>
                    <a:pt x="263" y="0"/>
                  </a:cubicBezTo>
                  <a:cubicBezTo>
                    <a:pt x="253" y="0"/>
                    <a:pt x="247" y="8"/>
                    <a:pt x="247" y="19"/>
                  </a:cubicBezTo>
                  <a:cubicBezTo>
                    <a:pt x="247" y="31"/>
                    <a:pt x="254" y="38"/>
                    <a:pt x="264" y="38"/>
                  </a:cubicBezTo>
                  <a:cubicBezTo>
                    <a:pt x="269" y="38"/>
                    <a:pt x="272" y="36"/>
                    <a:pt x="273" y="36"/>
                  </a:cubicBezTo>
                  <a:cubicBezTo>
                    <a:pt x="273" y="36"/>
                    <a:pt x="273" y="36"/>
                    <a:pt x="273" y="36"/>
                  </a:cubicBezTo>
                  <a:cubicBezTo>
                    <a:pt x="274" y="37"/>
                    <a:pt x="274" y="37"/>
                    <a:pt x="274" y="37"/>
                  </a:cubicBezTo>
                  <a:cubicBezTo>
                    <a:pt x="274" y="37"/>
                    <a:pt x="274" y="37"/>
                    <a:pt x="275" y="37"/>
                  </a:cubicBezTo>
                  <a:lnTo>
                    <a:pt x="276" y="37"/>
                  </a:lnTo>
                  <a:close/>
                  <a:moveTo>
                    <a:pt x="48" y="37"/>
                  </a:moveTo>
                  <a:cubicBezTo>
                    <a:pt x="47" y="37"/>
                    <a:pt x="45" y="37"/>
                    <a:pt x="43" y="37"/>
                  </a:cubicBezTo>
                  <a:cubicBezTo>
                    <a:pt x="43" y="36"/>
                    <a:pt x="43" y="36"/>
                    <a:pt x="43" y="36"/>
                  </a:cubicBezTo>
                  <a:cubicBezTo>
                    <a:pt x="43" y="36"/>
                    <a:pt x="43" y="35"/>
                    <a:pt x="43" y="35"/>
                  </a:cubicBezTo>
                  <a:cubicBezTo>
                    <a:pt x="46" y="35"/>
                    <a:pt x="46" y="35"/>
                    <a:pt x="46" y="30"/>
                  </a:cubicBezTo>
                  <a:cubicBezTo>
                    <a:pt x="46" y="25"/>
                    <a:pt x="46" y="25"/>
                    <a:pt x="46" y="25"/>
                  </a:cubicBezTo>
                  <a:cubicBezTo>
                    <a:pt x="35" y="25"/>
                    <a:pt x="35" y="25"/>
                    <a:pt x="35" y="25"/>
                  </a:cubicBezTo>
                  <a:cubicBezTo>
                    <a:pt x="35" y="30"/>
                    <a:pt x="35" y="30"/>
                    <a:pt x="35" y="30"/>
                  </a:cubicBezTo>
                  <a:cubicBezTo>
                    <a:pt x="35" y="35"/>
                    <a:pt x="35" y="35"/>
                    <a:pt x="38" y="35"/>
                  </a:cubicBezTo>
                  <a:cubicBezTo>
                    <a:pt x="38" y="35"/>
                    <a:pt x="38" y="36"/>
                    <a:pt x="38" y="36"/>
                  </a:cubicBezTo>
                  <a:cubicBezTo>
                    <a:pt x="38" y="37"/>
                    <a:pt x="38" y="37"/>
                    <a:pt x="38" y="37"/>
                  </a:cubicBezTo>
                  <a:cubicBezTo>
                    <a:pt x="37" y="37"/>
                    <a:pt x="35" y="37"/>
                    <a:pt x="33" y="37"/>
                  </a:cubicBezTo>
                  <a:cubicBezTo>
                    <a:pt x="31" y="37"/>
                    <a:pt x="29" y="37"/>
                    <a:pt x="27" y="37"/>
                  </a:cubicBezTo>
                  <a:cubicBezTo>
                    <a:pt x="27" y="36"/>
                    <a:pt x="27" y="36"/>
                    <a:pt x="27" y="36"/>
                  </a:cubicBezTo>
                  <a:cubicBezTo>
                    <a:pt x="27" y="36"/>
                    <a:pt x="27" y="35"/>
                    <a:pt x="28" y="35"/>
                  </a:cubicBezTo>
                  <a:cubicBezTo>
                    <a:pt x="31" y="35"/>
                    <a:pt x="31" y="35"/>
                    <a:pt x="31" y="30"/>
                  </a:cubicBezTo>
                  <a:cubicBezTo>
                    <a:pt x="31" y="19"/>
                    <a:pt x="31" y="19"/>
                    <a:pt x="31" y="19"/>
                  </a:cubicBezTo>
                  <a:cubicBezTo>
                    <a:pt x="31" y="14"/>
                    <a:pt x="31" y="14"/>
                    <a:pt x="28" y="14"/>
                  </a:cubicBezTo>
                  <a:cubicBezTo>
                    <a:pt x="27" y="14"/>
                    <a:pt x="27" y="14"/>
                    <a:pt x="27" y="13"/>
                  </a:cubicBezTo>
                  <a:cubicBezTo>
                    <a:pt x="27" y="12"/>
                    <a:pt x="27" y="12"/>
                    <a:pt x="27" y="12"/>
                  </a:cubicBezTo>
                  <a:cubicBezTo>
                    <a:pt x="29" y="12"/>
                    <a:pt x="31" y="12"/>
                    <a:pt x="33" y="12"/>
                  </a:cubicBezTo>
                  <a:cubicBezTo>
                    <a:pt x="35" y="12"/>
                    <a:pt x="37" y="12"/>
                    <a:pt x="38" y="12"/>
                  </a:cubicBezTo>
                  <a:cubicBezTo>
                    <a:pt x="38" y="13"/>
                    <a:pt x="38" y="13"/>
                    <a:pt x="38" y="13"/>
                  </a:cubicBezTo>
                  <a:cubicBezTo>
                    <a:pt x="38" y="14"/>
                    <a:pt x="38" y="14"/>
                    <a:pt x="38" y="14"/>
                  </a:cubicBezTo>
                  <a:cubicBezTo>
                    <a:pt x="35" y="14"/>
                    <a:pt x="35" y="14"/>
                    <a:pt x="35" y="19"/>
                  </a:cubicBezTo>
                  <a:cubicBezTo>
                    <a:pt x="35" y="23"/>
                    <a:pt x="35" y="23"/>
                    <a:pt x="35" y="23"/>
                  </a:cubicBezTo>
                  <a:cubicBezTo>
                    <a:pt x="46" y="23"/>
                    <a:pt x="46" y="23"/>
                    <a:pt x="46" y="23"/>
                  </a:cubicBezTo>
                  <a:cubicBezTo>
                    <a:pt x="46" y="19"/>
                    <a:pt x="46" y="19"/>
                    <a:pt x="46" y="19"/>
                  </a:cubicBezTo>
                  <a:cubicBezTo>
                    <a:pt x="46" y="14"/>
                    <a:pt x="46" y="14"/>
                    <a:pt x="43" y="14"/>
                  </a:cubicBezTo>
                  <a:cubicBezTo>
                    <a:pt x="43" y="14"/>
                    <a:pt x="43" y="14"/>
                    <a:pt x="43" y="13"/>
                  </a:cubicBezTo>
                  <a:cubicBezTo>
                    <a:pt x="43" y="12"/>
                    <a:pt x="43" y="12"/>
                    <a:pt x="43" y="12"/>
                  </a:cubicBezTo>
                  <a:cubicBezTo>
                    <a:pt x="45" y="12"/>
                    <a:pt x="47" y="12"/>
                    <a:pt x="48" y="12"/>
                  </a:cubicBezTo>
                  <a:cubicBezTo>
                    <a:pt x="50" y="12"/>
                    <a:pt x="52" y="12"/>
                    <a:pt x="54" y="12"/>
                  </a:cubicBezTo>
                  <a:cubicBezTo>
                    <a:pt x="54" y="13"/>
                    <a:pt x="54" y="13"/>
                    <a:pt x="54" y="13"/>
                  </a:cubicBezTo>
                  <a:cubicBezTo>
                    <a:pt x="54" y="14"/>
                    <a:pt x="54" y="14"/>
                    <a:pt x="54" y="14"/>
                  </a:cubicBezTo>
                  <a:cubicBezTo>
                    <a:pt x="51" y="14"/>
                    <a:pt x="51" y="14"/>
                    <a:pt x="51" y="19"/>
                  </a:cubicBezTo>
                  <a:cubicBezTo>
                    <a:pt x="51" y="30"/>
                    <a:pt x="51" y="30"/>
                    <a:pt x="51" y="30"/>
                  </a:cubicBezTo>
                  <a:cubicBezTo>
                    <a:pt x="51" y="35"/>
                    <a:pt x="51" y="35"/>
                    <a:pt x="54" y="35"/>
                  </a:cubicBezTo>
                  <a:cubicBezTo>
                    <a:pt x="54" y="35"/>
                    <a:pt x="54" y="36"/>
                    <a:pt x="54" y="36"/>
                  </a:cubicBezTo>
                  <a:cubicBezTo>
                    <a:pt x="54" y="37"/>
                    <a:pt x="54" y="37"/>
                    <a:pt x="54" y="37"/>
                  </a:cubicBezTo>
                  <a:cubicBezTo>
                    <a:pt x="52" y="37"/>
                    <a:pt x="50" y="37"/>
                    <a:pt x="48" y="37"/>
                  </a:cubicBezTo>
                  <a:close/>
                  <a:moveTo>
                    <a:pt x="69" y="37"/>
                  </a:moveTo>
                  <a:cubicBezTo>
                    <a:pt x="62" y="37"/>
                    <a:pt x="62" y="37"/>
                    <a:pt x="62" y="37"/>
                  </a:cubicBezTo>
                  <a:cubicBezTo>
                    <a:pt x="60" y="37"/>
                    <a:pt x="58" y="37"/>
                    <a:pt x="56" y="37"/>
                  </a:cubicBezTo>
                  <a:cubicBezTo>
                    <a:pt x="56" y="36"/>
                    <a:pt x="56" y="36"/>
                    <a:pt x="56" y="36"/>
                  </a:cubicBezTo>
                  <a:cubicBezTo>
                    <a:pt x="56" y="36"/>
                    <a:pt x="56" y="35"/>
                    <a:pt x="56" y="35"/>
                  </a:cubicBezTo>
                  <a:cubicBezTo>
                    <a:pt x="59" y="35"/>
                    <a:pt x="59" y="35"/>
                    <a:pt x="59" y="30"/>
                  </a:cubicBezTo>
                  <a:cubicBezTo>
                    <a:pt x="59" y="19"/>
                    <a:pt x="59" y="19"/>
                    <a:pt x="59" y="19"/>
                  </a:cubicBezTo>
                  <a:cubicBezTo>
                    <a:pt x="59" y="14"/>
                    <a:pt x="59" y="14"/>
                    <a:pt x="56" y="14"/>
                  </a:cubicBezTo>
                  <a:cubicBezTo>
                    <a:pt x="56" y="14"/>
                    <a:pt x="56" y="14"/>
                    <a:pt x="56" y="13"/>
                  </a:cubicBezTo>
                  <a:cubicBezTo>
                    <a:pt x="56" y="12"/>
                    <a:pt x="56" y="12"/>
                    <a:pt x="56" y="12"/>
                  </a:cubicBezTo>
                  <a:cubicBezTo>
                    <a:pt x="58" y="12"/>
                    <a:pt x="60" y="12"/>
                    <a:pt x="62" y="12"/>
                  </a:cubicBezTo>
                  <a:cubicBezTo>
                    <a:pt x="67" y="12"/>
                    <a:pt x="67" y="12"/>
                    <a:pt x="67" y="12"/>
                  </a:cubicBezTo>
                  <a:cubicBezTo>
                    <a:pt x="71" y="12"/>
                    <a:pt x="73" y="12"/>
                    <a:pt x="74" y="12"/>
                  </a:cubicBezTo>
                  <a:cubicBezTo>
                    <a:pt x="74" y="14"/>
                    <a:pt x="74" y="17"/>
                    <a:pt x="74" y="19"/>
                  </a:cubicBezTo>
                  <a:cubicBezTo>
                    <a:pt x="73" y="19"/>
                    <a:pt x="73" y="19"/>
                    <a:pt x="73" y="19"/>
                  </a:cubicBezTo>
                  <a:cubicBezTo>
                    <a:pt x="73" y="19"/>
                    <a:pt x="73" y="19"/>
                    <a:pt x="73" y="19"/>
                  </a:cubicBezTo>
                  <a:cubicBezTo>
                    <a:pt x="72" y="15"/>
                    <a:pt x="71" y="14"/>
                    <a:pt x="68" y="14"/>
                  </a:cubicBezTo>
                  <a:cubicBezTo>
                    <a:pt x="64" y="14"/>
                    <a:pt x="64" y="14"/>
                    <a:pt x="64" y="14"/>
                  </a:cubicBezTo>
                  <a:cubicBezTo>
                    <a:pt x="64" y="14"/>
                    <a:pt x="64" y="14"/>
                    <a:pt x="64" y="15"/>
                  </a:cubicBezTo>
                  <a:cubicBezTo>
                    <a:pt x="64" y="23"/>
                    <a:pt x="64" y="23"/>
                    <a:pt x="64" y="23"/>
                  </a:cubicBezTo>
                  <a:cubicBezTo>
                    <a:pt x="64" y="23"/>
                    <a:pt x="64" y="23"/>
                    <a:pt x="64" y="23"/>
                  </a:cubicBezTo>
                  <a:cubicBezTo>
                    <a:pt x="67" y="23"/>
                    <a:pt x="68" y="23"/>
                    <a:pt x="68" y="20"/>
                  </a:cubicBezTo>
                  <a:cubicBezTo>
                    <a:pt x="68" y="20"/>
                    <a:pt x="68" y="20"/>
                    <a:pt x="69" y="20"/>
                  </a:cubicBezTo>
                  <a:cubicBezTo>
                    <a:pt x="70" y="20"/>
                    <a:pt x="70" y="20"/>
                    <a:pt x="70" y="20"/>
                  </a:cubicBezTo>
                  <a:cubicBezTo>
                    <a:pt x="70" y="21"/>
                    <a:pt x="70" y="23"/>
                    <a:pt x="70" y="24"/>
                  </a:cubicBezTo>
                  <a:cubicBezTo>
                    <a:pt x="70" y="26"/>
                    <a:pt x="70" y="27"/>
                    <a:pt x="70" y="28"/>
                  </a:cubicBezTo>
                  <a:cubicBezTo>
                    <a:pt x="69" y="28"/>
                    <a:pt x="69" y="28"/>
                    <a:pt x="69" y="28"/>
                  </a:cubicBezTo>
                  <a:cubicBezTo>
                    <a:pt x="68" y="28"/>
                    <a:pt x="68" y="28"/>
                    <a:pt x="68" y="28"/>
                  </a:cubicBezTo>
                  <a:cubicBezTo>
                    <a:pt x="68" y="25"/>
                    <a:pt x="67" y="25"/>
                    <a:pt x="64" y="25"/>
                  </a:cubicBezTo>
                  <a:cubicBezTo>
                    <a:pt x="64" y="25"/>
                    <a:pt x="64" y="25"/>
                    <a:pt x="64" y="25"/>
                  </a:cubicBezTo>
                  <a:cubicBezTo>
                    <a:pt x="64" y="30"/>
                    <a:pt x="64" y="30"/>
                    <a:pt x="64" y="30"/>
                  </a:cubicBezTo>
                  <a:cubicBezTo>
                    <a:pt x="64" y="35"/>
                    <a:pt x="64" y="35"/>
                    <a:pt x="67" y="35"/>
                  </a:cubicBezTo>
                  <a:cubicBezTo>
                    <a:pt x="69" y="35"/>
                    <a:pt x="69" y="35"/>
                    <a:pt x="69" y="35"/>
                  </a:cubicBezTo>
                  <a:cubicBezTo>
                    <a:pt x="72" y="35"/>
                    <a:pt x="74" y="34"/>
                    <a:pt x="75" y="30"/>
                  </a:cubicBezTo>
                  <a:cubicBezTo>
                    <a:pt x="75" y="30"/>
                    <a:pt x="75" y="30"/>
                    <a:pt x="75" y="30"/>
                  </a:cubicBezTo>
                  <a:cubicBezTo>
                    <a:pt x="76" y="30"/>
                    <a:pt x="76" y="30"/>
                    <a:pt x="76" y="30"/>
                  </a:cubicBezTo>
                  <a:cubicBezTo>
                    <a:pt x="76" y="31"/>
                    <a:pt x="76" y="35"/>
                    <a:pt x="76" y="37"/>
                  </a:cubicBezTo>
                  <a:cubicBezTo>
                    <a:pt x="74" y="37"/>
                    <a:pt x="72" y="37"/>
                    <a:pt x="69" y="37"/>
                  </a:cubicBezTo>
                  <a:close/>
                  <a:moveTo>
                    <a:pt x="130" y="38"/>
                  </a:moveTo>
                  <a:cubicBezTo>
                    <a:pt x="123" y="38"/>
                    <a:pt x="118" y="33"/>
                    <a:pt x="118" y="25"/>
                  </a:cubicBezTo>
                  <a:cubicBezTo>
                    <a:pt x="118" y="16"/>
                    <a:pt x="124" y="11"/>
                    <a:pt x="130" y="11"/>
                  </a:cubicBezTo>
                  <a:cubicBezTo>
                    <a:pt x="137" y="11"/>
                    <a:pt x="142" y="16"/>
                    <a:pt x="142" y="24"/>
                  </a:cubicBezTo>
                  <a:cubicBezTo>
                    <a:pt x="142" y="33"/>
                    <a:pt x="137" y="38"/>
                    <a:pt x="130" y="38"/>
                  </a:cubicBezTo>
                  <a:close/>
                  <a:moveTo>
                    <a:pt x="130" y="14"/>
                  </a:moveTo>
                  <a:cubicBezTo>
                    <a:pt x="125" y="14"/>
                    <a:pt x="123" y="17"/>
                    <a:pt x="123" y="25"/>
                  </a:cubicBezTo>
                  <a:cubicBezTo>
                    <a:pt x="123" y="32"/>
                    <a:pt x="126" y="36"/>
                    <a:pt x="130" y="36"/>
                  </a:cubicBezTo>
                  <a:cubicBezTo>
                    <a:pt x="135" y="36"/>
                    <a:pt x="137" y="32"/>
                    <a:pt x="137" y="24"/>
                  </a:cubicBezTo>
                  <a:cubicBezTo>
                    <a:pt x="137" y="17"/>
                    <a:pt x="134" y="14"/>
                    <a:pt x="130" y="14"/>
                  </a:cubicBezTo>
                  <a:close/>
                  <a:moveTo>
                    <a:pt x="146" y="36"/>
                  </a:moveTo>
                  <a:cubicBezTo>
                    <a:pt x="145" y="37"/>
                    <a:pt x="145" y="37"/>
                    <a:pt x="145" y="37"/>
                  </a:cubicBezTo>
                  <a:cubicBezTo>
                    <a:pt x="145" y="37"/>
                    <a:pt x="145" y="37"/>
                    <a:pt x="145" y="37"/>
                  </a:cubicBezTo>
                  <a:cubicBezTo>
                    <a:pt x="144" y="37"/>
                    <a:pt x="144" y="37"/>
                    <a:pt x="144" y="37"/>
                  </a:cubicBezTo>
                  <a:cubicBezTo>
                    <a:pt x="144" y="36"/>
                    <a:pt x="144" y="31"/>
                    <a:pt x="144" y="29"/>
                  </a:cubicBezTo>
                  <a:cubicBezTo>
                    <a:pt x="145" y="29"/>
                    <a:pt x="145" y="29"/>
                    <a:pt x="145" y="29"/>
                  </a:cubicBezTo>
                  <a:cubicBezTo>
                    <a:pt x="145" y="29"/>
                    <a:pt x="146" y="29"/>
                    <a:pt x="146" y="30"/>
                  </a:cubicBezTo>
                  <a:cubicBezTo>
                    <a:pt x="146" y="33"/>
                    <a:pt x="148" y="36"/>
                    <a:pt x="152" y="36"/>
                  </a:cubicBezTo>
                  <a:cubicBezTo>
                    <a:pt x="155" y="36"/>
                    <a:pt x="157" y="34"/>
                    <a:pt x="157" y="32"/>
                  </a:cubicBezTo>
                  <a:cubicBezTo>
                    <a:pt x="157" y="25"/>
                    <a:pt x="144" y="27"/>
                    <a:pt x="144" y="19"/>
                  </a:cubicBezTo>
                  <a:cubicBezTo>
                    <a:pt x="144" y="14"/>
                    <a:pt x="147" y="11"/>
                    <a:pt x="152" y="11"/>
                  </a:cubicBezTo>
                  <a:cubicBezTo>
                    <a:pt x="153" y="11"/>
                    <a:pt x="155" y="12"/>
                    <a:pt x="157" y="13"/>
                  </a:cubicBezTo>
                  <a:cubicBezTo>
                    <a:pt x="157" y="12"/>
                    <a:pt x="157" y="12"/>
                    <a:pt x="157" y="12"/>
                  </a:cubicBezTo>
                  <a:cubicBezTo>
                    <a:pt x="157" y="12"/>
                    <a:pt x="158" y="12"/>
                    <a:pt x="158" y="12"/>
                  </a:cubicBezTo>
                  <a:cubicBezTo>
                    <a:pt x="159" y="12"/>
                    <a:pt x="159" y="12"/>
                    <a:pt x="159" y="12"/>
                  </a:cubicBezTo>
                  <a:cubicBezTo>
                    <a:pt x="159" y="14"/>
                    <a:pt x="159" y="18"/>
                    <a:pt x="159" y="19"/>
                  </a:cubicBezTo>
                  <a:cubicBezTo>
                    <a:pt x="158" y="19"/>
                    <a:pt x="158" y="19"/>
                    <a:pt x="158" y="19"/>
                  </a:cubicBezTo>
                  <a:cubicBezTo>
                    <a:pt x="157" y="19"/>
                    <a:pt x="157" y="19"/>
                    <a:pt x="157" y="19"/>
                  </a:cubicBezTo>
                  <a:cubicBezTo>
                    <a:pt x="156" y="16"/>
                    <a:pt x="155" y="14"/>
                    <a:pt x="152" y="14"/>
                  </a:cubicBezTo>
                  <a:cubicBezTo>
                    <a:pt x="149" y="14"/>
                    <a:pt x="148" y="15"/>
                    <a:pt x="148" y="17"/>
                  </a:cubicBezTo>
                  <a:cubicBezTo>
                    <a:pt x="148" y="23"/>
                    <a:pt x="161" y="21"/>
                    <a:pt x="161" y="30"/>
                  </a:cubicBezTo>
                  <a:cubicBezTo>
                    <a:pt x="161" y="35"/>
                    <a:pt x="156" y="38"/>
                    <a:pt x="152" y="38"/>
                  </a:cubicBezTo>
                  <a:cubicBezTo>
                    <a:pt x="149" y="38"/>
                    <a:pt x="147" y="37"/>
                    <a:pt x="146" y="36"/>
                  </a:cubicBezTo>
                  <a:close/>
                  <a:moveTo>
                    <a:pt x="172" y="37"/>
                  </a:moveTo>
                  <a:cubicBezTo>
                    <a:pt x="171" y="37"/>
                    <a:pt x="168" y="37"/>
                    <a:pt x="167" y="37"/>
                  </a:cubicBezTo>
                  <a:cubicBezTo>
                    <a:pt x="167" y="36"/>
                    <a:pt x="167" y="36"/>
                    <a:pt x="167" y="36"/>
                  </a:cubicBezTo>
                  <a:cubicBezTo>
                    <a:pt x="167" y="36"/>
                    <a:pt x="167" y="35"/>
                    <a:pt x="167" y="35"/>
                  </a:cubicBezTo>
                  <a:cubicBezTo>
                    <a:pt x="170" y="35"/>
                    <a:pt x="170" y="35"/>
                    <a:pt x="170" y="30"/>
                  </a:cubicBezTo>
                  <a:cubicBezTo>
                    <a:pt x="170" y="15"/>
                    <a:pt x="170" y="15"/>
                    <a:pt x="170" y="15"/>
                  </a:cubicBezTo>
                  <a:cubicBezTo>
                    <a:pt x="170" y="14"/>
                    <a:pt x="170" y="14"/>
                    <a:pt x="170" y="14"/>
                  </a:cubicBezTo>
                  <a:cubicBezTo>
                    <a:pt x="168" y="14"/>
                    <a:pt x="168" y="14"/>
                    <a:pt x="168" y="14"/>
                  </a:cubicBezTo>
                  <a:cubicBezTo>
                    <a:pt x="165" y="14"/>
                    <a:pt x="163" y="14"/>
                    <a:pt x="163" y="19"/>
                  </a:cubicBezTo>
                  <a:cubicBezTo>
                    <a:pt x="162" y="19"/>
                    <a:pt x="162" y="19"/>
                    <a:pt x="162" y="19"/>
                  </a:cubicBezTo>
                  <a:cubicBezTo>
                    <a:pt x="161" y="19"/>
                    <a:pt x="161" y="19"/>
                    <a:pt x="161" y="19"/>
                  </a:cubicBezTo>
                  <a:cubicBezTo>
                    <a:pt x="161" y="18"/>
                    <a:pt x="161" y="14"/>
                    <a:pt x="161" y="12"/>
                  </a:cubicBezTo>
                  <a:cubicBezTo>
                    <a:pt x="163" y="12"/>
                    <a:pt x="165" y="12"/>
                    <a:pt x="168" y="12"/>
                  </a:cubicBezTo>
                  <a:cubicBezTo>
                    <a:pt x="177" y="12"/>
                    <a:pt x="177" y="12"/>
                    <a:pt x="177" y="12"/>
                  </a:cubicBezTo>
                  <a:cubicBezTo>
                    <a:pt x="180" y="12"/>
                    <a:pt x="182" y="12"/>
                    <a:pt x="184" y="12"/>
                  </a:cubicBezTo>
                  <a:cubicBezTo>
                    <a:pt x="184" y="14"/>
                    <a:pt x="184" y="18"/>
                    <a:pt x="184" y="19"/>
                  </a:cubicBezTo>
                  <a:cubicBezTo>
                    <a:pt x="183" y="19"/>
                    <a:pt x="183" y="19"/>
                    <a:pt x="183" y="19"/>
                  </a:cubicBezTo>
                  <a:cubicBezTo>
                    <a:pt x="182" y="19"/>
                    <a:pt x="182" y="19"/>
                    <a:pt x="182" y="19"/>
                  </a:cubicBezTo>
                  <a:cubicBezTo>
                    <a:pt x="182" y="14"/>
                    <a:pt x="180" y="14"/>
                    <a:pt x="177" y="14"/>
                  </a:cubicBezTo>
                  <a:cubicBezTo>
                    <a:pt x="175" y="14"/>
                    <a:pt x="175" y="14"/>
                    <a:pt x="175" y="14"/>
                  </a:cubicBezTo>
                  <a:cubicBezTo>
                    <a:pt x="175" y="14"/>
                    <a:pt x="175" y="14"/>
                    <a:pt x="175" y="15"/>
                  </a:cubicBezTo>
                  <a:cubicBezTo>
                    <a:pt x="175" y="30"/>
                    <a:pt x="175" y="30"/>
                    <a:pt x="175" y="30"/>
                  </a:cubicBezTo>
                  <a:cubicBezTo>
                    <a:pt x="175" y="35"/>
                    <a:pt x="175" y="35"/>
                    <a:pt x="178" y="35"/>
                  </a:cubicBezTo>
                  <a:cubicBezTo>
                    <a:pt x="178" y="35"/>
                    <a:pt x="178" y="36"/>
                    <a:pt x="178" y="36"/>
                  </a:cubicBezTo>
                  <a:cubicBezTo>
                    <a:pt x="178" y="37"/>
                    <a:pt x="178" y="37"/>
                    <a:pt x="178" y="37"/>
                  </a:cubicBezTo>
                  <a:cubicBezTo>
                    <a:pt x="176" y="37"/>
                    <a:pt x="174" y="37"/>
                    <a:pt x="172" y="37"/>
                  </a:cubicBezTo>
                  <a:close/>
                  <a:moveTo>
                    <a:pt x="196" y="38"/>
                  </a:moveTo>
                  <a:cubicBezTo>
                    <a:pt x="189" y="38"/>
                    <a:pt x="184" y="33"/>
                    <a:pt x="184" y="25"/>
                  </a:cubicBezTo>
                  <a:cubicBezTo>
                    <a:pt x="184" y="16"/>
                    <a:pt x="190" y="11"/>
                    <a:pt x="196" y="11"/>
                  </a:cubicBezTo>
                  <a:cubicBezTo>
                    <a:pt x="203" y="11"/>
                    <a:pt x="208" y="16"/>
                    <a:pt x="208" y="24"/>
                  </a:cubicBezTo>
                  <a:cubicBezTo>
                    <a:pt x="208" y="33"/>
                    <a:pt x="203" y="38"/>
                    <a:pt x="196" y="38"/>
                  </a:cubicBezTo>
                  <a:close/>
                  <a:moveTo>
                    <a:pt x="196" y="14"/>
                  </a:moveTo>
                  <a:cubicBezTo>
                    <a:pt x="191" y="14"/>
                    <a:pt x="189" y="17"/>
                    <a:pt x="189" y="25"/>
                  </a:cubicBezTo>
                  <a:cubicBezTo>
                    <a:pt x="189" y="32"/>
                    <a:pt x="192" y="36"/>
                    <a:pt x="197" y="36"/>
                  </a:cubicBezTo>
                  <a:cubicBezTo>
                    <a:pt x="201" y="36"/>
                    <a:pt x="203" y="32"/>
                    <a:pt x="203" y="24"/>
                  </a:cubicBezTo>
                  <a:cubicBezTo>
                    <a:pt x="203" y="17"/>
                    <a:pt x="200" y="14"/>
                    <a:pt x="196" y="14"/>
                  </a:cubicBezTo>
                  <a:close/>
                  <a:moveTo>
                    <a:pt x="230" y="38"/>
                  </a:moveTo>
                  <a:cubicBezTo>
                    <a:pt x="229" y="36"/>
                    <a:pt x="228" y="35"/>
                    <a:pt x="227" y="34"/>
                  </a:cubicBezTo>
                  <a:cubicBezTo>
                    <a:pt x="215" y="17"/>
                    <a:pt x="215" y="17"/>
                    <a:pt x="215" y="17"/>
                  </a:cubicBezTo>
                  <a:cubicBezTo>
                    <a:pt x="215" y="17"/>
                    <a:pt x="215" y="17"/>
                    <a:pt x="215" y="17"/>
                  </a:cubicBezTo>
                  <a:cubicBezTo>
                    <a:pt x="215" y="27"/>
                    <a:pt x="215" y="27"/>
                    <a:pt x="215" y="27"/>
                  </a:cubicBezTo>
                  <a:cubicBezTo>
                    <a:pt x="215" y="34"/>
                    <a:pt x="215" y="35"/>
                    <a:pt x="220" y="35"/>
                  </a:cubicBezTo>
                  <a:cubicBezTo>
                    <a:pt x="220" y="35"/>
                    <a:pt x="220" y="36"/>
                    <a:pt x="220" y="36"/>
                  </a:cubicBezTo>
                  <a:cubicBezTo>
                    <a:pt x="220" y="37"/>
                    <a:pt x="220" y="37"/>
                    <a:pt x="220" y="37"/>
                  </a:cubicBezTo>
                  <a:cubicBezTo>
                    <a:pt x="218" y="37"/>
                    <a:pt x="216" y="37"/>
                    <a:pt x="214" y="37"/>
                  </a:cubicBezTo>
                  <a:cubicBezTo>
                    <a:pt x="212" y="37"/>
                    <a:pt x="211" y="37"/>
                    <a:pt x="209" y="37"/>
                  </a:cubicBezTo>
                  <a:cubicBezTo>
                    <a:pt x="209" y="36"/>
                    <a:pt x="209" y="36"/>
                    <a:pt x="209" y="36"/>
                  </a:cubicBezTo>
                  <a:cubicBezTo>
                    <a:pt x="209" y="36"/>
                    <a:pt x="209" y="35"/>
                    <a:pt x="210" y="35"/>
                  </a:cubicBezTo>
                  <a:cubicBezTo>
                    <a:pt x="213" y="35"/>
                    <a:pt x="213" y="34"/>
                    <a:pt x="213" y="27"/>
                  </a:cubicBezTo>
                  <a:cubicBezTo>
                    <a:pt x="213" y="19"/>
                    <a:pt x="213" y="19"/>
                    <a:pt x="213" y="19"/>
                  </a:cubicBezTo>
                  <a:cubicBezTo>
                    <a:pt x="213" y="14"/>
                    <a:pt x="213" y="14"/>
                    <a:pt x="210" y="14"/>
                  </a:cubicBezTo>
                  <a:cubicBezTo>
                    <a:pt x="209" y="14"/>
                    <a:pt x="209" y="14"/>
                    <a:pt x="209" y="13"/>
                  </a:cubicBezTo>
                  <a:cubicBezTo>
                    <a:pt x="209" y="12"/>
                    <a:pt x="209" y="12"/>
                    <a:pt x="209" y="12"/>
                  </a:cubicBezTo>
                  <a:cubicBezTo>
                    <a:pt x="211" y="12"/>
                    <a:pt x="213" y="12"/>
                    <a:pt x="214" y="12"/>
                  </a:cubicBezTo>
                  <a:cubicBezTo>
                    <a:pt x="215" y="12"/>
                    <a:pt x="217" y="12"/>
                    <a:pt x="218" y="12"/>
                  </a:cubicBezTo>
                  <a:cubicBezTo>
                    <a:pt x="230" y="30"/>
                    <a:pt x="230" y="30"/>
                    <a:pt x="230" y="30"/>
                  </a:cubicBezTo>
                  <a:cubicBezTo>
                    <a:pt x="230" y="30"/>
                    <a:pt x="230" y="30"/>
                    <a:pt x="230" y="30"/>
                  </a:cubicBezTo>
                  <a:cubicBezTo>
                    <a:pt x="230" y="22"/>
                    <a:pt x="230" y="22"/>
                    <a:pt x="230" y="22"/>
                  </a:cubicBezTo>
                  <a:cubicBezTo>
                    <a:pt x="230" y="15"/>
                    <a:pt x="230" y="14"/>
                    <a:pt x="226" y="14"/>
                  </a:cubicBezTo>
                  <a:cubicBezTo>
                    <a:pt x="226" y="14"/>
                    <a:pt x="226" y="14"/>
                    <a:pt x="226" y="13"/>
                  </a:cubicBezTo>
                  <a:cubicBezTo>
                    <a:pt x="226" y="12"/>
                    <a:pt x="226" y="12"/>
                    <a:pt x="226" y="12"/>
                  </a:cubicBezTo>
                  <a:cubicBezTo>
                    <a:pt x="227" y="12"/>
                    <a:pt x="230" y="12"/>
                    <a:pt x="232" y="12"/>
                  </a:cubicBezTo>
                  <a:cubicBezTo>
                    <a:pt x="233" y="12"/>
                    <a:pt x="235" y="12"/>
                    <a:pt x="236" y="12"/>
                  </a:cubicBezTo>
                  <a:cubicBezTo>
                    <a:pt x="236" y="13"/>
                    <a:pt x="236" y="13"/>
                    <a:pt x="236" y="13"/>
                  </a:cubicBezTo>
                  <a:cubicBezTo>
                    <a:pt x="236" y="14"/>
                    <a:pt x="236" y="14"/>
                    <a:pt x="236" y="14"/>
                  </a:cubicBezTo>
                  <a:cubicBezTo>
                    <a:pt x="233" y="14"/>
                    <a:pt x="233" y="15"/>
                    <a:pt x="233" y="22"/>
                  </a:cubicBezTo>
                  <a:cubicBezTo>
                    <a:pt x="233" y="38"/>
                    <a:pt x="233" y="38"/>
                    <a:pt x="233" y="38"/>
                  </a:cubicBezTo>
                  <a:lnTo>
                    <a:pt x="230" y="38"/>
                  </a:lnTo>
                  <a:close/>
                  <a:moveTo>
                    <a:pt x="290" y="38"/>
                  </a:moveTo>
                  <a:cubicBezTo>
                    <a:pt x="284" y="38"/>
                    <a:pt x="278" y="33"/>
                    <a:pt x="278" y="25"/>
                  </a:cubicBezTo>
                  <a:cubicBezTo>
                    <a:pt x="278" y="16"/>
                    <a:pt x="284" y="11"/>
                    <a:pt x="290" y="11"/>
                  </a:cubicBezTo>
                  <a:cubicBezTo>
                    <a:pt x="297" y="11"/>
                    <a:pt x="302" y="16"/>
                    <a:pt x="302" y="24"/>
                  </a:cubicBezTo>
                  <a:cubicBezTo>
                    <a:pt x="302" y="33"/>
                    <a:pt x="297" y="38"/>
                    <a:pt x="290" y="38"/>
                  </a:cubicBezTo>
                  <a:close/>
                  <a:moveTo>
                    <a:pt x="290" y="14"/>
                  </a:moveTo>
                  <a:cubicBezTo>
                    <a:pt x="285" y="14"/>
                    <a:pt x="283" y="17"/>
                    <a:pt x="283" y="25"/>
                  </a:cubicBezTo>
                  <a:cubicBezTo>
                    <a:pt x="283" y="32"/>
                    <a:pt x="286" y="36"/>
                    <a:pt x="291" y="36"/>
                  </a:cubicBezTo>
                  <a:cubicBezTo>
                    <a:pt x="295" y="36"/>
                    <a:pt x="298" y="32"/>
                    <a:pt x="298" y="24"/>
                  </a:cubicBezTo>
                  <a:cubicBezTo>
                    <a:pt x="298" y="17"/>
                    <a:pt x="294" y="14"/>
                    <a:pt x="290" y="14"/>
                  </a:cubicBezTo>
                  <a:close/>
                  <a:moveTo>
                    <a:pt x="324" y="38"/>
                  </a:moveTo>
                  <a:cubicBezTo>
                    <a:pt x="323" y="36"/>
                    <a:pt x="322" y="35"/>
                    <a:pt x="321" y="34"/>
                  </a:cubicBezTo>
                  <a:cubicBezTo>
                    <a:pt x="310" y="17"/>
                    <a:pt x="310" y="17"/>
                    <a:pt x="310" y="17"/>
                  </a:cubicBezTo>
                  <a:cubicBezTo>
                    <a:pt x="310" y="17"/>
                    <a:pt x="310" y="17"/>
                    <a:pt x="310" y="17"/>
                  </a:cubicBezTo>
                  <a:cubicBezTo>
                    <a:pt x="310" y="27"/>
                    <a:pt x="310" y="27"/>
                    <a:pt x="310" y="27"/>
                  </a:cubicBezTo>
                  <a:cubicBezTo>
                    <a:pt x="310" y="34"/>
                    <a:pt x="310" y="35"/>
                    <a:pt x="314" y="35"/>
                  </a:cubicBezTo>
                  <a:cubicBezTo>
                    <a:pt x="314" y="35"/>
                    <a:pt x="314" y="36"/>
                    <a:pt x="314" y="36"/>
                  </a:cubicBezTo>
                  <a:cubicBezTo>
                    <a:pt x="314" y="37"/>
                    <a:pt x="314" y="37"/>
                    <a:pt x="314" y="37"/>
                  </a:cubicBezTo>
                  <a:cubicBezTo>
                    <a:pt x="313" y="37"/>
                    <a:pt x="310" y="37"/>
                    <a:pt x="308" y="37"/>
                  </a:cubicBezTo>
                  <a:cubicBezTo>
                    <a:pt x="306" y="37"/>
                    <a:pt x="305" y="37"/>
                    <a:pt x="303" y="37"/>
                  </a:cubicBezTo>
                  <a:cubicBezTo>
                    <a:pt x="303" y="36"/>
                    <a:pt x="303" y="36"/>
                    <a:pt x="303" y="36"/>
                  </a:cubicBezTo>
                  <a:cubicBezTo>
                    <a:pt x="303" y="36"/>
                    <a:pt x="304" y="35"/>
                    <a:pt x="304" y="35"/>
                  </a:cubicBezTo>
                  <a:cubicBezTo>
                    <a:pt x="307" y="35"/>
                    <a:pt x="307" y="34"/>
                    <a:pt x="307" y="27"/>
                  </a:cubicBezTo>
                  <a:cubicBezTo>
                    <a:pt x="307" y="19"/>
                    <a:pt x="307" y="19"/>
                    <a:pt x="307" y="19"/>
                  </a:cubicBezTo>
                  <a:cubicBezTo>
                    <a:pt x="307" y="14"/>
                    <a:pt x="307" y="14"/>
                    <a:pt x="304" y="14"/>
                  </a:cubicBezTo>
                  <a:cubicBezTo>
                    <a:pt x="304" y="14"/>
                    <a:pt x="303" y="14"/>
                    <a:pt x="303" y="13"/>
                  </a:cubicBezTo>
                  <a:cubicBezTo>
                    <a:pt x="303" y="12"/>
                    <a:pt x="303" y="12"/>
                    <a:pt x="303" y="12"/>
                  </a:cubicBezTo>
                  <a:cubicBezTo>
                    <a:pt x="305" y="12"/>
                    <a:pt x="307" y="12"/>
                    <a:pt x="308" y="12"/>
                  </a:cubicBezTo>
                  <a:cubicBezTo>
                    <a:pt x="309" y="12"/>
                    <a:pt x="311" y="12"/>
                    <a:pt x="312" y="12"/>
                  </a:cubicBezTo>
                  <a:cubicBezTo>
                    <a:pt x="324" y="30"/>
                    <a:pt x="324" y="30"/>
                    <a:pt x="324" y="30"/>
                  </a:cubicBezTo>
                  <a:cubicBezTo>
                    <a:pt x="324" y="30"/>
                    <a:pt x="324" y="30"/>
                    <a:pt x="324" y="30"/>
                  </a:cubicBezTo>
                  <a:cubicBezTo>
                    <a:pt x="324" y="22"/>
                    <a:pt x="324" y="22"/>
                    <a:pt x="324" y="22"/>
                  </a:cubicBezTo>
                  <a:cubicBezTo>
                    <a:pt x="324" y="15"/>
                    <a:pt x="324" y="14"/>
                    <a:pt x="320" y="14"/>
                  </a:cubicBezTo>
                  <a:cubicBezTo>
                    <a:pt x="320" y="14"/>
                    <a:pt x="320" y="14"/>
                    <a:pt x="320" y="13"/>
                  </a:cubicBezTo>
                  <a:cubicBezTo>
                    <a:pt x="320" y="12"/>
                    <a:pt x="320" y="12"/>
                    <a:pt x="320" y="12"/>
                  </a:cubicBezTo>
                  <a:cubicBezTo>
                    <a:pt x="321" y="12"/>
                    <a:pt x="324" y="12"/>
                    <a:pt x="326" y="12"/>
                  </a:cubicBezTo>
                  <a:cubicBezTo>
                    <a:pt x="328" y="12"/>
                    <a:pt x="329" y="12"/>
                    <a:pt x="330" y="12"/>
                  </a:cubicBezTo>
                  <a:cubicBezTo>
                    <a:pt x="330" y="13"/>
                    <a:pt x="330" y="13"/>
                    <a:pt x="330" y="13"/>
                  </a:cubicBezTo>
                  <a:cubicBezTo>
                    <a:pt x="330" y="14"/>
                    <a:pt x="330" y="14"/>
                    <a:pt x="330" y="14"/>
                  </a:cubicBezTo>
                  <a:cubicBezTo>
                    <a:pt x="327" y="14"/>
                    <a:pt x="327" y="15"/>
                    <a:pt x="327" y="22"/>
                  </a:cubicBezTo>
                  <a:cubicBezTo>
                    <a:pt x="327" y="38"/>
                    <a:pt x="327" y="38"/>
                    <a:pt x="327" y="38"/>
                  </a:cubicBezTo>
                  <a:lnTo>
                    <a:pt x="324" y="38"/>
                  </a:lnTo>
                  <a:close/>
                  <a:moveTo>
                    <a:pt x="335" y="36"/>
                  </a:moveTo>
                  <a:cubicBezTo>
                    <a:pt x="334" y="37"/>
                    <a:pt x="334" y="37"/>
                    <a:pt x="334" y="37"/>
                  </a:cubicBezTo>
                  <a:cubicBezTo>
                    <a:pt x="334" y="37"/>
                    <a:pt x="334" y="37"/>
                    <a:pt x="333" y="37"/>
                  </a:cubicBezTo>
                  <a:cubicBezTo>
                    <a:pt x="333" y="37"/>
                    <a:pt x="333" y="37"/>
                    <a:pt x="333" y="37"/>
                  </a:cubicBezTo>
                  <a:cubicBezTo>
                    <a:pt x="333" y="36"/>
                    <a:pt x="333" y="31"/>
                    <a:pt x="333" y="29"/>
                  </a:cubicBezTo>
                  <a:cubicBezTo>
                    <a:pt x="334" y="29"/>
                    <a:pt x="334" y="29"/>
                    <a:pt x="334" y="29"/>
                  </a:cubicBezTo>
                  <a:cubicBezTo>
                    <a:pt x="334" y="29"/>
                    <a:pt x="334" y="29"/>
                    <a:pt x="334" y="30"/>
                  </a:cubicBezTo>
                  <a:cubicBezTo>
                    <a:pt x="335" y="33"/>
                    <a:pt x="337" y="36"/>
                    <a:pt x="340" y="36"/>
                  </a:cubicBezTo>
                  <a:cubicBezTo>
                    <a:pt x="343" y="36"/>
                    <a:pt x="345" y="34"/>
                    <a:pt x="345" y="32"/>
                  </a:cubicBezTo>
                  <a:cubicBezTo>
                    <a:pt x="345" y="25"/>
                    <a:pt x="333" y="27"/>
                    <a:pt x="333" y="19"/>
                  </a:cubicBezTo>
                  <a:cubicBezTo>
                    <a:pt x="333" y="14"/>
                    <a:pt x="336" y="11"/>
                    <a:pt x="340" y="11"/>
                  </a:cubicBezTo>
                  <a:cubicBezTo>
                    <a:pt x="342" y="11"/>
                    <a:pt x="344" y="12"/>
                    <a:pt x="345" y="13"/>
                  </a:cubicBezTo>
                  <a:cubicBezTo>
                    <a:pt x="346" y="12"/>
                    <a:pt x="346" y="12"/>
                    <a:pt x="346" y="12"/>
                  </a:cubicBezTo>
                  <a:cubicBezTo>
                    <a:pt x="346" y="12"/>
                    <a:pt x="346" y="12"/>
                    <a:pt x="346" y="12"/>
                  </a:cubicBezTo>
                  <a:cubicBezTo>
                    <a:pt x="347" y="12"/>
                    <a:pt x="347" y="12"/>
                    <a:pt x="347" y="12"/>
                  </a:cubicBezTo>
                  <a:cubicBezTo>
                    <a:pt x="347" y="13"/>
                    <a:pt x="347" y="17"/>
                    <a:pt x="347" y="19"/>
                  </a:cubicBezTo>
                  <a:cubicBezTo>
                    <a:pt x="346" y="19"/>
                    <a:pt x="346" y="19"/>
                    <a:pt x="346" y="19"/>
                  </a:cubicBezTo>
                  <a:cubicBezTo>
                    <a:pt x="346" y="19"/>
                    <a:pt x="346" y="19"/>
                    <a:pt x="346" y="19"/>
                  </a:cubicBezTo>
                  <a:cubicBezTo>
                    <a:pt x="345" y="16"/>
                    <a:pt x="343" y="14"/>
                    <a:pt x="340" y="14"/>
                  </a:cubicBezTo>
                  <a:cubicBezTo>
                    <a:pt x="337" y="14"/>
                    <a:pt x="336" y="15"/>
                    <a:pt x="336" y="17"/>
                  </a:cubicBezTo>
                  <a:cubicBezTo>
                    <a:pt x="336" y="23"/>
                    <a:pt x="349" y="21"/>
                    <a:pt x="349" y="30"/>
                  </a:cubicBezTo>
                  <a:cubicBezTo>
                    <a:pt x="349" y="35"/>
                    <a:pt x="345" y="38"/>
                    <a:pt x="340" y="38"/>
                  </a:cubicBezTo>
                  <a:cubicBezTo>
                    <a:pt x="338" y="38"/>
                    <a:pt x="336" y="37"/>
                    <a:pt x="335" y="36"/>
                  </a:cubicBezTo>
                  <a:close/>
                  <a:moveTo>
                    <a:pt x="364" y="38"/>
                  </a:moveTo>
                  <a:cubicBezTo>
                    <a:pt x="357" y="38"/>
                    <a:pt x="354" y="35"/>
                    <a:pt x="354" y="28"/>
                  </a:cubicBezTo>
                  <a:cubicBezTo>
                    <a:pt x="354" y="19"/>
                    <a:pt x="354" y="19"/>
                    <a:pt x="354" y="19"/>
                  </a:cubicBezTo>
                  <a:cubicBezTo>
                    <a:pt x="354" y="14"/>
                    <a:pt x="354" y="14"/>
                    <a:pt x="350" y="14"/>
                  </a:cubicBezTo>
                  <a:cubicBezTo>
                    <a:pt x="350" y="14"/>
                    <a:pt x="350" y="14"/>
                    <a:pt x="350" y="13"/>
                  </a:cubicBezTo>
                  <a:cubicBezTo>
                    <a:pt x="350" y="12"/>
                    <a:pt x="350" y="12"/>
                    <a:pt x="350" y="12"/>
                  </a:cubicBezTo>
                  <a:cubicBezTo>
                    <a:pt x="352" y="12"/>
                    <a:pt x="354" y="12"/>
                    <a:pt x="356" y="12"/>
                  </a:cubicBezTo>
                  <a:cubicBezTo>
                    <a:pt x="357" y="12"/>
                    <a:pt x="360" y="12"/>
                    <a:pt x="361" y="12"/>
                  </a:cubicBezTo>
                  <a:cubicBezTo>
                    <a:pt x="361" y="13"/>
                    <a:pt x="361" y="13"/>
                    <a:pt x="361" y="13"/>
                  </a:cubicBezTo>
                  <a:cubicBezTo>
                    <a:pt x="361" y="14"/>
                    <a:pt x="361" y="14"/>
                    <a:pt x="361" y="14"/>
                  </a:cubicBezTo>
                  <a:cubicBezTo>
                    <a:pt x="358" y="14"/>
                    <a:pt x="358" y="14"/>
                    <a:pt x="358" y="19"/>
                  </a:cubicBezTo>
                  <a:cubicBezTo>
                    <a:pt x="358" y="29"/>
                    <a:pt x="358" y="29"/>
                    <a:pt x="358" y="29"/>
                  </a:cubicBezTo>
                  <a:cubicBezTo>
                    <a:pt x="358" y="33"/>
                    <a:pt x="360" y="35"/>
                    <a:pt x="364" y="35"/>
                  </a:cubicBezTo>
                  <a:cubicBezTo>
                    <a:pt x="369" y="35"/>
                    <a:pt x="371" y="33"/>
                    <a:pt x="371" y="28"/>
                  </a:cubicBezTo>
                  <a:cubicBezTo>
                    <a:pt x="371" y="22"/>
                    <a:pt x="371" y="22"/>
                    <a:pt x="371" y="22"/>
                  </a:cubicBezTo>
                  <a:cubicBezTo>
                    <a:pt x="371" y="15"/>
                    <a:pt x="371" y="14"/>
                    <a:pt x="366" y="14"/>
                  </a:cubicBezTo>
                  <a:cubicBezTo>
                    <a:pt x="366" y="14"/>
                    <a:pt x="366" y="14"/>
                    <a:pt x="366" y="13"/>
                  </a:cubicBezTo>
                  <a:cubicBezTo>
                    <a:pt x="366" y="12"/>
                    <a:pt x="366" y="12"/>
                    <a:pt x="366" y="12"/>
                  </a:cubicBezTo>
                  <a:cubicBezTo>
                    <a:pt x="368" y="12"/>
                    <a:pt x="370" y="12"/>
                    <a:pt x="372" y="12"/>
                  </a:cubicBezTo>
                  <a:cubicBezTo>
                    <a:pt x="374" y="12"/>
                    <a:pt x="374" y="12"/>
                    <a:pt x="376" y="12"/>
                  </a:cubicBezTo>
                  <a:cubicBezTo>
                    <a:pt x="376" y="13"/>
                    <a:pt x="376" y="13"/>
                    <a:pt x="376" y="13"/>
                  </a:cubicBezTo>
                  <a:cubicBezTo>
                    <a:pt x="376" y="14"/>
                    <a:pt x="376" y="14"/>
                    <a:pt x="376" y="14"/>
                  </a:cubicBezTo>
                  <a:cubicBezTo>
                    <a:pt x="373" y="14"/>
                    <a:pt x="373" y="15"/>
                    <a:pt x="373" y="22"/>
                  </a:cubicBezTo>
                  <a:cubicBezTo>
                    <a:pt x="373" y="28"/>
                    <a:pt x="373" y="28"/>
                    <a:pt x="373" y="28"/>
                  </a:cubicBezTo>
                  <a:cubicBezTo>
                    <a:pt x="373" y="35"/>
                    <a:pt x="370" y="38"/>
                    <a:pt x="364" y="38"/>
                  </a:cubicBezTo>
                  <a:close/>
                  <a:moveTo>
                    <a:pt x="392" y="37"/>
                  </a:moveTo>
                  <a:cubicBezTo>
                    <a:pt x="383" y="37"/>
                    <a:pt x="383" y="37"/>
                    <a:pt x="383" y="37"/>
                  </a:cubicBezTo>
                  <a:cubicBezTo>
                    <a:pt x="381" y="37"/>
                    <a:pt x="379" y="37"/>
                    <a:pt x="378" y="37"/>
                  </a:cubicBezTo>
                  <a:cubicBezTo>
                    <a:pt x="378" y="36"/>
                    <a:pt x="378" y="36"/>
                    <a:pt x="378" y="36"/>
                  </a:cubicBezTo>
                  <a:cubicBezTo>
                    <a:pt x="378" y="36"/>
                    <a:pt x="378" y="35"/>
                    <a:pt x="378" y="35"/>
                  </a:cubicBezTo>
                  <a:cubicBezTo>
                    <a:pt x="381" y="35"/>
                    <a:pt x="381" y="35"/>
                    <a:pt x="381" y="30"/>
                  </a:cubicBezTo>
                  <a:cubicBezTo>
                    <a:pt x="381" y="19"/>
                    <a:pt x="381" y="19"/>
                    <a:pt x="381" y="19"/>
                  </a:cubicBezTo>
                  <a:cubicBezTo>
                    <a:pt x="381" y="14"/>
                    <a:pt x="381" y="14"/>
                    <a:pt x="378" y="14"/>
                  </a:cubicBezTo>
                  <a:cubicBezTo>
                    <a:pt x="378" y="14"/>
                    <a:pt x="378" y="14"/>
                    <a:pt x="378" y="13"/>
                  </a:cubicBezTo>
                  <a:cubicBezTo>
                    <a:pt x="378" y="12"/>
                    <a:pt x="378" y="12"/>
                    <a:pt x="378" y="12"/>
                  </a:cubicBezTo>
                  <a:cubicBezTo>
                    <a:pt x="379" y="12"/>
                    <a:pt x="382" y="12"/>
                    <a:pt x="383" y="12"/>
                  </a:cubicBezTo>
                  <a:cubicBezTo>
                    <a:pt x="385" y="12"/>
                    <a:pt x="388" y="12"/>
                    <a:pt x="390" y="12"/>
                  </a:cubicBezTo>
                  <a:cubicBezTo>
                    <a:pt x="390" y="13"/>
                    <a:pt x="390" y="13"/>
                    <a:pt x="390" y="13"/>
                  </a:cubicBezTo>
                  <a:cubicBezTo>
                    <a:pt x="390" y="14"/>
                    <a:pt x="390" y="14"/>
                    <a:pt x="389" y="14"/>
                  </a:cubicBezTo>
                  <a:cubicBezTo>
                    <a:pt x="386" y="14"/>
                    <a:pt x="386" y="14"/>
                    <a:pt x="386" y="19"/>
                  </a:cubicBezTo>
                  <a:cubicBezTo>
                    <a:pt x="386" y="30"/>
                    <a:pt x="386" y="30"/>
                    <a:pt x="386" y="30"/>
                  </a:cubicBezTo>
                  <a:cubicBezTo>
                    <a:pt x="386" y="35"/>
                    <a:pt x="386" y="35"/>
                    <a:pt x="389" y="35"/>
                  </a:cubicBezTo>
                  <a:cubicBezTo>
                    <a:pt x="391" y="35"/>
                    <a:pt x="391" y="35"/>
                    <a:pt x="391" y="35"/>
                  </a:cubicBezTo>
                  <a:cubicBezTo>
                    <a:pt x="394" y="35"/>
                    <a:pt x="395" y="34"/>
                    <a:pt x="396" y="29"/>
                  </a:cubicBezTo>
                  <a:cubicBezTo>
                    <a:pt x="396" y="29"/>
                    <a:pt x="396" y="29"/>
                    <a:pt x="396" y="29"/>
                  </a:cubicBezTo>
                  <a:cubicBezTo>
                    <a:pt x="397" y="29"/>
                    <a:pt x="397" y="29"/>
                    <a:pt x="397" y="29"/>
                  </a:cubicBezTo>
                  <a:cubicBezTo>
                    <a:pt x="397" y="31"/>
                    <a:pt x="397" y="35"/>
                    <a:pt x="397" y="37"/>
                  </a:cubicBezTo>
                  <a:cubicBezTo>
                    <a:pt x="396" y="37"/>
                    <a:pt x="395" y="37"/>
                    <a:pt x="392" y="37"/>
                  </a:cubicBezTo>
                  <a:close/>
                  <a:moveTo>
                    <a:pt x="407" y="37"/>
                  </a:moveTo>
                  <a:cubicBezTo>
                    <a:pt x="405" y="37"/>
                    <a:pt x="403" y="37"/>
                    <a:pt x="401" y="37"/>
                  </a:cubicBezTo>
                  <a:cubicBezTo>
                    <a:pt x="401" y="36"/>
                    <a:pt x="401" y="36"/>
                    <a:pt x="401" y="36"/>
                  </a:cubicBezTo>
                  <a:cubicBezTo>
                    <a:pt x="401" y="36"/>
                    <a:pt x="401" y="35"/>
                    <a:pt x="401" y="35"/>
                  </a:cubicBezTo>
                  <a:cubicBezTo>
                    <a:pt x="404" y="35"/>
                    <a:pt x="404" y="35"/>
                    <a:pt x="404" y="30"/>
                  </a:cubicBezTo>
                  <a:cubicBezTo>
                    <a:pt x="404" y="15"/>
                    <a:pt x="404" y="15"/>
                    <a:pt x="404" y="15"/>
                  </a:cubicBezTo>
                  <a:cubicBezTo>
                    <a:pt x="404" y="14"/>
                    <a:pt x="404" y="14"/>
                    <a:pt x="404" y="14"/>
                  </a:cubicBezTo>
                  <a:cubicBezTo>
                    <a:pt x="402" y="14"/>
                    <a:pt x="402" y="14"/>
                    <a:pt x="402" y="14"/>
                  </a:cubicBezTo>
                  <a:cubicBezTo>
                    <a:pt x="399" y="14"/>
                    <a:pt x="397" y="14"/>
                    <a:pt x="397" y="19"/>
                  </a:cubicBezTo>
                  <a:cubicBezTo>
                    <a:pt x="397" y="19"/>
                    <a:pt x="397" y="19"/>
                    <a:pt x="396" y="19"/>
                  </a:cubicBezTo>
                  <a:cubicBezTo>
                    <a:pt x="395" y="19"/>
                    <a:pt x="395" y="19"/>
                    <a:pt x="395" y="19"/>
                  </a:cubicBezTo>
                  <a:cubicBezTo>
                    <a:pt x="395" y="18"/>
                    <a:pt x="395" y="14"/>
                    <a:pt x="395" y="12"/>
                  </a:cubicBezTo>
                  <a:cubicBezTo>
                    <a:pt x="397" y="12"/>
                    <a:pt x="399" y="12"/>
                    <a:pt x="402" y="12"/>
                  </a:cubicBezTo>
                  <a:cubicBezTo>
                    <a:pt x="411" y="12"/>
                    <a:pt x="411" y="12"/>
                    <a:pt x="411" y="12"/>
                  </a:cubicBezTo>
                  <a:cubicBezTo>
                    <a:pt x="414" y="12"/>
                    <a:pt x="416" y="12"/>
                    <a:pt x="418" y="12"/>
                  </a:cubicBezTo>
                  <a:cubicBezTo>
                    <a:pt x="418" y="14"/>
                    <a:pt x="418" y="18"/>
                    <a:pt x="418" y="19"/>
                  </a:cubicBezTo>
                  <a:cubicBezTo>
                    <a:pt x="417" y="19"/>
                    <a:pt x="417" y="19"/>
                    <a:pt x="417" y="19"/>
                  </a:cubicBezTo>
                  <a:cubicBezTo>
                    <a:pt x="417" y="19"/>
                    <a:pt x="416" y="19"/>
                    <a:pt x="416" y="19"/>
                  </a:cubicBezTo>
                  <a:cubicBezTo>
                    <a:pt x="416" y="14"/>
                    <a:pt x="414" y="14"/>
                    <a:pt x="411" y="14"/>
                  </a:cubicBezTo>
                  <a:cubicBezTo>
                    <a:pt x="409" y="14"/>
                    <a:pt x="409" y="14"/>
                    <a:pt x="409" y="14"/>
                  </a:cubicBezTo>
                  <a:cubicBezTo>
                    <a:pt x="409" y="14"/>
                    <a:pt x="409" y="14"/>
                    <a:pt x="409" y="15"/>
                  </a:cubicBezTo>
                  <a:cubicBezTo>
                    <a:pt x="409" y="30"/>
                    <a:pt x="409" y="30"/>
                    <a:pt x="409" y="30"/>
                  </a:cubicBezTo>
                  <a:cubicBezTo>
                    <a:pt x="409" y="35"/>
                    <a:pt x="409" y="35"/>
                    <a:pt x="412" y="35"/>
                  </a:cubicBezTo>
                  <a:cubicBezTo>
                    <a:pt x="412" y="35"/>
                    <a:pt x="412" y="36"/>
                    <a:pt x="412" y="36"/>
                  </a:cubicBezTo>
                  <a:cubicBezTo>
                    <a:pt x="412" y="37"/>
                    <a:pt x="412" y="37"/>
                    <a:pt x="412" y="37"/>
                  </a:cubicBezTo>
                  <a:cubicBezTo>
                    <a:pt x="410" y="37"/>
                    <a:pt x="408" y="37"/>
                    <a:pt x="407" y="37"/>
                  </a:cubicBezTo>
                  <a:close/>
                  <a:moveTo>
                    <a:pt x="425" y="37"/>
                  </a:moveTo>
                  <a:cubicBezTo>
                    <a:pt x="423" y="37"/>
                    <a:pt x="421" y="37"/>
                    <a:pt x="419" y="37"/>
                  </a:cubicBezTo>
                  <a:cubicBezTo>
                    <a:pt x="419" y="36"/>
                    <a:pt x="419" y="36"/>
                    <a:pt x="419" y="36"/>
                  </a:cubicBezTo>
                  <a:cubicBezTo>
                    <a:pt x="419" y="36"/>
                    <a:pt x="419" y="35"/>
                    <a:pt x="420" y="35"/>
                  </a:cubicBezTo>
                  <a:cubicBezTo>
                    <a:pt x="423" y="35"/>
                    <a:pt x="423" y="35"/>
                    <a:pt x="423" y="30"/>
                  </a:cubicBezTo>
                  <a:cubicBezTo>
                    <a:pt x="423" y="19"/>
                    <a:pt x="423" y="19"/>
                    <a:pt x="423" y="19"/>
                  </a:cubicBezTo>
                  <a:cubicBezTo>
                    <a:pt x="423" y="14"/>
                    <a:pt x="423" y="14"/>
                    <a:pt x="420" y="14"/>
                  </a:cubicBezTo>
                  <a:cubicBezTo>
                    <a:pt x="419" y="14"/>
                    <a:pt x="419" y="14"/>
                    <a:pt x="419" y="13"/>
                  </a:cubicBezTo>
                  <a:cubicBezTo>
                    <a:pt x="419" y="12"/>
                    <a:pt x="419" y="12"/>
                    <a:pt x="419" y="12"/>
                  </a:cubicBezTo>
                  <a:cubicBezTo>
                    <a:pt x="421" y="12"/>
                    <a:pt x="423" y="12"/>
                    <a:pt x="425" y="12"/>
                  </a:cubicBezTo>
                  <a:cubicBezTo>
                    <a:pt x="427" y="12"/>
                    <a:pt x="429" y="12"/>
                    <a:pt x="430" y="12"/>
                  </a:cubicBezTo>
                  <a:cubicBezTo>
                    <a:pt x="430" y="13"/>
                    <a:pt x="430" y="13"/>
                    <a:pt x="430" y="13"/>
                  </a:cubicBezTo>
                  <a:cubicBezTo>
                    <a:pt x="430" y="14"/>
                    <a:pt x="430" y="14"/>
                    <a:pt x="430" y="14"/>
                  </a:cubicBezTo>
                  <a:cubicBezTo>
                    <a:pt x="427" y="14"/>
                    <a:pt x="427" y="14"/>
                    <a:pt x="427" y="19"/>
                  </a:cubicBezTo>
                  <a:cubicBezTo>
                    <a:pt x="427" y="30"/>
                    <a:pt x="427" y="30"/>
                    <a:pt x="427" y="30"/>
                  </a:cubicBezTo>
                  <a:cubicBezTo>
                    <a:pt x="427" y="35"/>
                    <a:pt x="427" y="35"/>
                    <a:pt x="430" y="35"/>
                  </a:cubicBezTo>
                  <a:cubicBezTo>
                    <a:pt x="430" y="35"/>
                    <a:pt x="430" y="36"/>
                    <a:pt x="430" y="36"/>
                  </a:cubicBezTo>
                  <a:cubicBezTo>
                    <a:pt x="430" y="37"/>
                    <a:pt x="430" y="37"/>
                    <a:pt x="430" y="37"/>
                  </a:cubicBezTo>
                  <a:cubicBezTo>
                    <a:pt x="429" y="37"/>
                    <a:pt x="427" y="37"/>
                    <a:pt x="425" y="37"/>
                  </a:cubicBezTo>
                  <a:close/>
                  <a:moveTo>
                    <a:pt x="453" y="38"/>
                  </a:moveTo>
                  <a:cubicBezTo>
                    <a:pt x="452" y="36"/>
                    <a:pt x="451" y="35"/>
                    <a:pt x="450" y="34"/>
                  </a:cubicBezTo>
                  <a:cubicBezTo>
                    <a:pt x="438" y="17"/>
                    <a:pt x="438" y="17"/>
                    <a:pt x="438" y="17"/>
                  </a:cubicBezTo>
                  <a:cubicBezTo>
                    <a:pt x="438" y="17"/>
                    <a:pt x="438" y="17"/>
                    <a:pt x="438" y="17"/>
                  </a:cubicBezTo>
                  <a:cubicBezTo>
                    <a:pt x="438" y="27"/>
                    <a:pt x="438" y="27"/>
                    <a:pt x="438" y="27"/>
                  </a:cubicBezTo>
                  <a:cubicBezTo>
                    <a:pt x="438" y="34"/>
                    <a:pt x="438" y="35"/>
                    <a:pt x="443" y="35"/>
                  </a:cubicBezTo>
                  <a:cubicBezTo>
                    <a:pt x="443" y="35"/>
                    <a:pt x="443" y="36"/>
                    <a:pt x="443" y="36"/>
                  </a:cubicBezTo>
                  <a:cubicBezTo>
                    <a:pt x="443" y="37"/>
                    <a:pt x="443" y="37"/>
                    <a:pt x="443" y="37"/>
                  </a:cubicBezTo>
                  <a:cubicBezTo>
                    <a:pt x="441" y="37"/>
                    <a:pt x="439" y="37"/>
                    <a:pt x="437" y="37"/>
                  </a:cubicBezTo>
                  <a:cubicBezTo>
                    <a:pt x="435" y="37"/>
                    <a:pt x="434" y="37"/>
                    <a:pt x="432" y="37"/>
                  </a:cubicBezTo>
                  <a:cubicBezTo>
                    <a:pt x="432" y="36"/>
                    <a:pt x="432" y="36"/>
                    <a:pt x="432" y="36"/>
                  </a:cubicBezTo>
                  <a:cubicBezTo>
                    <a:pt x="432" y="36"/>
                    <a:pt x="432" y="35"/>
                    <a:pt x="433" y="35"/>
                  </a:cubicBezTo>
                  <a:cubicBezTo>
                    <a:pt x="436" y="35"/>
                    <a:pt x="436" y="34"/>
                    <a:pt x="436" y="27"/>
                  </a:cubicBezTo>
                  <a:cubicBezTo>
                    <a:pt x="436" y="19"/>
                    <a:pt x="436" y="19"/>
                    <a:pt x="436" y="19"/>
                  </a:cubicBezTo>
                  <a:cubicBezTo>
                    <a:pt x="436" y="14"/>
                    <a:pt x="436" y="14"/>
                    <a:pt x="433" y="14"/>
                  </a:cubicBezTo>
                  <a:cubicBezTo>
                    <a:pt x="432" y="14"/>
                    <a:pt x="432" y="14"/>
                    <a:pt x="432" y="13"/>
                  </a:cubicBezTo>
                  <a:cubicBezTo>
                    <a:pt x="432" y="12"/>
                    <a:pt x="432" y="12"/>
                    <a:pt x="432" y="12"/>
                  </a:cubicBezTo>
                  <a:cubicBezTo>
                    <a:pt x="434" y="12"/>
                    <a:pt x="436" y="12"/>
                    <a:pt x="437" y="12"/>
                  </a:cubicBezTo>
                  <a:cubicBezTo>
                    <a:pt x="438" y="12"/>
                    <a:pt x="439" y="12"/>
                    <a:pt x="440" y="12"/>
                  </a:cubicBezTo>
                  <a:cubicBezTo>
                    <a:pt x="453" y="30"/>
                    <a:pt x="453" y="30"/>
                    <a:pt x="453" y="30"/>
                  </a:cubicBezTo>
                  <a:cubicBezTo>
                    <a:pt x="453" y="22"/>
                    <a:pt x="453" y="22"/>
                    <a:pt x="453" y="22"/>
                  </a:cubicBezTo>
                  <a:cubicBezTo>
                    <a:pt x="453" y="15"/>
                    <a:pt x="453" y="14"/>
                    <a:pt x="449" y="14"/>
                  </a:cubicBezTo>
                  <a:cubicBezTo>
                    <a:pt x="449" y="14"/>
                    <a:pt x="449" y="14"/>
                    <a:pt x="449" y="13"/>
                  </a:cubicBezTo>
                  <a:cubicBezTo>
                    <a:pt x="449" y="12"/>
                    <a:pt x="449" y="12"/>
                    <a:pt x="449" y="12"/>
                  </a:cubicBezTo>
                  <a:cubicBezTo>
                    <a:pt x="450" y="12"/>
                    <a:pt x="453" y="12"/>
                    <a:pt x="455" y="12"/>
                  </a:cubicBezTo>
                  <a:cubicBezTo>
                    <a:pt x="456" y="12"/>
                    <a:pt x="458" y="12"/>
                    <a:pt x="459" y="12"/>
                  </a:cubicBezTo>
                  <a:cubicBezTo>
                    <a:pt x="459" y="13"/>
                    <a:pt x="459" y="13"/>
                    <a:pt x="459" y="13"/>
                  </a:cubicBezTo>
                  <a:cubicBezTo>
                    <a:pt x="459" y="14"/>
                    <a:pt x="459" y="14"/>
                    <a:pt x="459" y="14"/>
                  </a:cubicBezTo>
                  <a:cubicBezTo>
                    <a:pt x="456" y="14"/>
                    <a:pt x="456" y="15"/>
                    <a:pt x="456" y="22"/>
                  </a:cubicBezTo>
                  <a:cubicBezTo>
                    <a:pt x="456" y="38"/>
                    <a:pt x="456" y="38"/>
                    <a:pt x="456" y="38"/>
                  </a:cubicBezTo>
                  <a:lnTo>
                    <a:pt x="453" y="38"/>
                  </a:lnTo>
                  <a:close/>
                  <a:moveTo>
                    <a:pt x="484" y="27"/>
                  </a:moveTo>
                  <a:cubicBezTo>
                    <a:pt x="484" y="28"/>
                    <a:pt x="484" y="28"/>
                    <a:pt x="484" y="28"/>
                  </a:cubicBezTo>
                  <a:cubicBezTo>
                    <a:pt x="481" y="28"/>
                    <a:pt x="481" y="28"/>
                    <a:pt x="481" y="31"/>
                  </a:cubicBezTo>
                  <a:cubicBezTo>
                    <a:pt x="481" y="32"/>
                    <a:pt x="481" y="32"/>
                    <a:pt x="481" y="32"/>
                  </a:cubicBezTo>
                  <a:cubicBezTo>
                    <a:pt x="481" y="33"/>
                    <a:pt x="482" y="34"/>
                    <a:pt x="482" y="34"/>
                  </a:cubicBezTo>
                  <a:cubicBezTo>
                    <a:pt x="482" y="35"/>
                    <a:pt x="481" y="35"/>
                    <a:pt x="481" y="35"/>
                  </a:cubicBezTo>
                  <a:cubicBezTo>
                    <a:pt x="479" y="35"/>
                    <a:pt x="478" y="38"/>
                    <a:pt x="472" y="38"/>
                  </a:cubicBezTo>
                  <a:cubicBezTo>
                    <a:pt x="465" y="38"/>
                    <a:pt x="460" y="33"/>
                    <a:pt x="460" y="24"/>
                  </a:cubicBezTo>
                  <a:cubicBezTo>
                    <a:pt x="460" y="17"/>
                    <a:pt x="464" y="11"/>
                    <a:pt x="472" y="11"/>
                  </a:cubicBezTo>
                  <a:cubicBezTo>
                    <a:pt x="475" y="11"/>
                    <a:pt x="477" y="12"/>
                    <a:pt x="478" y="13"/>
                  </a:cubicBezTo>
                  <a:cubicBezTo>
                    <a:pt x="479" y="12"/>
                    <a:pt x="479" y="12"/>
                    <a:pt x="479" y="12"/>
                  </a:cubicBezTo>
                  <a:cubicBezTo>
                    <a:pt x="479" y="12"/>
                    <a:pt x="479" y="12"/>
                    <a:pt x="479" y="12"/>
                  </a:cubicBezTo>
                  <a:cubicBezTo>
                    <a:pt x="480" y="12"/>
                    <a:pt x="480" y="12"/>
                    <a:pt x="480" y="12"/>
                  </a:cubicBezTo>
                  <a:cubicBezTo>
                    <a:pt x="480" y="13"/>
                    <a:pt x="480" y="18"/>
                    <a:pt x="480" y="19"/>
                  </a:cubicBezTo>
                  <a:cubicBezTo>
                    <a:pt x="479" y="19"/>
                    <a:pt x="479" y="19"/>
                    <a:pt x="479" y="19"/>
                  </a:cubicBezTo>
                  <a:cubicBezTo>
                    <a:pt x="479" y="19"/>
                    <a:pt x="478" y="19"/>
                    <a:pt x="478" y="19"/>
                  </a:cubicBezTo>
                  <a:cubicBezTo>
                    <a:pt x="478" y="15"/>
                    <a:pt x="476" y="14"/>
                    <a:pt x="472" y="14"/>
                  </a:cubicBezTo>
                  <a:cubicBezTo>
                    <a:pt x="466" y="14"/>
                    <a:pt x="465" y="19"/>
                    <a:pt x="465" y="24"/>
                  </a:cubicBezTo>
                  <a:cubicBezTo>
                    <a:pt x="465" y="30"/>
                    <a:pt x="467" y="36"/>
                    <a:pt x="473" y="36"/>
                  </a:cubicBezTo>
                  <a:cubicBezTo>
                    <a:pt x="476" y="36"/>
                    <a:pt x="477" y="34"/>
                    <a:pt x="477" y="32"/>
                  </a:cubicBezTo>
                  <a:cubicBezTo>
                    <a:pt x="477" y="31"/>
                    <a:pt x="477" y="31"/>
                    <a:pt x="477" y="31"/>
                  </a:cubicBezTo>
                  <a:cubicBezTo>
                    <a:pt x="477" y="28"/>
                    <a:pt x="477" y="28"/>
                    <a:pt x="473" y="28"/>
                  </a:cubicBezTo>
                  <a:cubicBezTo>
                    <a:pt x="473" y="28"/>
                    <a:pt x="473" y="28"/>
                    <a:pt x="473" y="27"/>
                  </a:cubicBezTo>
                  <a:cubicBezTo>
                    <a:pt x="473" y="26"/>
                    <a:pt x="473" y="26"/>
                    <a:pt x="473" y="26"/>
                  </a:cubicBezTo>
                  <a:cubicBezTo>
                    <a:pt x="475" y="26"/>
                    <a:pt x="477" y="26"/>
                    <a:pt x="479" y="26"/>
                  </a:cubicBezTo>
                  <a:cubicBezTo>
                    <a:pt x="481" y="26"/>
                    <a:pt x="482" y="26"/>
                    <a:pt x="484" y="26"/>
                  </a:cubicBezTo>
                  <a:lnTo>
                    <a:pt x="484" y="27"/>
                  </a:lnTo>
                  <a:close/>
                  <a:moveTo>
                    <a:pt x="526" y="23"/>
                  </a:moveTo>
                  <a:cubicBezTo>
                    <a:pt x="526" y="23"/>
                    <a:pt x="526" y="23"/>
                    <a:pt x="525" y="23"/>
                  </a:cubicBezTo>
                  <a:cubicBezTo>
                    <a:pt x="522" y="24"/>
                    <a:pt x="522" y="24"/>
                    <a:pt x="522" y="28"/>
                  </a:cubicBezTo>
                  <a:cubicBezTo>
                    <a:pt x="522" y="30"/>
                    <a:pt x="522" y="30"/>
                    <a:pt x="522" y="30"/>
                  </a:cubicBezTo>
                  <a:cubicBezTo>
                    <a:pt x="522" y="31"/>
                    <a:pt x="522" y="32"/>
                    <a:pt x="522" y="33"/>
                  </a:cubicBezTo>
                  <a:cubicBezTo>
                    <a:pt x="522" y="33"/>
                    <a:pt x="522" y="33"/>
                    <a:pt x="522" y="33"/>
                  </a:cubicBezTo>
                  <a:cubicBezTo>
                    <a:pt x="519" y="33"/>
                    <a:pt x="517" y="38"/>
                    <a:pt x="510" y="38"/>
                  </a:cubicBezTo>
                  <a:cubicBezTo>
                    <a:pt x="500" y="38"/>
                    <a:pt x="493" y="31"/>
                    <a:pt x="493" y="19"/>
                  </a:cubicBezTo>
                  <a:cubicBezTo>
                    <a:pt x="493" y="8"/>
                    <a:pt x="499" y="0"/>
                    <a:pt x="510" y="0"/>
                  </a:cubicBezTo>
                  <a:cubicBezTo>
                    <a:pt x="513" y="0"/>
                    <a:pt x="516" y="1"/>
                    <a:pt x="518" y="2"/>
                  </a:cubicBezTo>
                  <a:cubicBezTo>
                    <a:pt x="518" y="2"/>
                    <a:pt x="518" y="2"/>
                    <a:pt x="518" y="2"/>
                  </a:cubicBezTo>
                  <a:cubicBezTo>
                    <a:pt x="519" y="1"/>
                    <a:pt x="519" y="1"/>
                    <a:pt x="519" y="1"/>
                  </a:cubicBezTo>
                  <a:cubicBezTo>
                    <a:pt x="519" y="0"/>
                    <a:pt x="519" y="0"/>
                    <a:pt x="520" y="0"/>
                  </a:cubicBezTo>
                  <a:cubicBezTo>
                    <a:pt x="520" y="0"/>
                    <a:pt x="520" y="0"/>
                    <a:pt x="520" y="0"/>
                  </a:cubicBezTo>
                  <a:cubicBezTo>
                    <a:pt x="520" y="3"/>
                    <a:pt x="520" y="8"/>
                    <a:pt x="520" y="11"/>
                  </a:cubicBezTo>
                  <a:cubicBezTo>
                    <a:pt x="519" y="11"/>
                    <a:pt x="519" y="11"/>
                    <a:pt x="519" y="11"/>
                  </a:cubicBezTo>
                  <a:cubicBezTo>
                    <a:pt x="519" y="11"/>
                    <a:pt x="519" y="11"/>
                    <a:pt x="519" y="10"/>
                  </a:cubicBezTo>
                  <a:cubicBezTo>
                    <a:pt x="517" y="5"/>
                    <a:pt x="515" y="2"/>
                    <a:pt x="510" y="2"/>
                  </a:cubicBezTo>
                  <a:cubicBezTo>
                    <a:pt x="501" y="2"/>
                    <a:pt x="499" y="11"/>
                    <a:pt x="499" y="19"/>
                  </a:cubicBezTo>
                  <a:cubicBezTo>
                    <a:pt x="499" y="27"/>
                    <a:pt x="501" y="35"/>
                    <a:pt x="510" y="35"/>
                  </a:cubicBezTo>
                  <a:cubicBezTo>
                    <a:pt x="515" y="35"/>
                    <a:pt x="518" y="33"/>
                    <a:pt x="518" y="30"/>
                  </a:cubicBezTo>
                  <a:cubicBezTo>
                    <a:pt x="518" y="28"/>
                    <a:pt x="518" y="28"/>
                    <a:pt x="518" y="28"/>
                  </a:cubicBezTo>
                  <a:cubicBezTo>
                    <a:pt x="518" y="24"/>
                    <a:pt x="518" y="24"/>
                    <a:pt x="512" y="23"/>
                  </a:cubicBezTo>
                  <a:cubicBezTo>
                    <a:pt x="512" y="23"/>
                    <a:pt x="512" y="23"/>
                    <a:pt x="512" y="23"/>
                  </a:cubicBezTo>
                  <a:cubicBezTo>
                    <a:pt x="512" y="21"/>
                    <a:pt x="512" y="21"/>
                    <a:pt x="512" y="21"/>
                  </a:cubicBezTo>
                  <a:cubicBezTo>
                    <a:pt x="514" y="21"/>
                    <a:pt x="517" y="21"/>
                    <a:pt x="519" y="21"/>
                  </a:cubicBezTo>
                  <a:cubicBezTo>
                    <a:pt x="522" y="21"/>
                    <a:pt x="523" y="21"/>
                    <a:pt x="526" y="21"/>
                  </a:cubicBezTo>
                  <a:lnTo>
                    <a:pt x="526" y="23"/>
                  </a:lnTo>
                  <a:close/>
                  <a:moveTo>
                    <a:pt x="540" y="24"/>
                  </a:moveTo>
                  <a:cubicBezTo>
                    <a:pt x="540" y="24"/>
                    <a:pt x="540" y="24"/>
                    <a:pt x="540" y="24"/>
                  </a:cubicBezTo>
                  <a:cubicBezTo>
                    <a:pt x="548" y="25"/>
                    <a:pt x="546" y="35"/>
                    <a:pt x="549" y="35"/>
                  </a:cubicBezTo>
                  <a:cubicBezTo>
                    <a:pt x="549" y="35"/>
                    <a:pt x="550" y="34"/>
                    <a:pt x="550" y="34"/>
                  </a:cubicBezTo>
                  <a:cubicBezTo>
                    <a:pt x="551" y="35"/>
                    <a:pt x="551" y="35"/>
                    <a:pt x="551" y="35"/>
                  </a:cubicBezTo>
                  <a:cubicBezTo>
                    <a:pt x="551" y="35"/>
                    <a:pt x="551" y="35"/>
                    <a:pt x="551" y="35"/>
                  </a:cubicBezTo>
                  <a:cubicBezTo>
                    <a:pt x="551" y="35"/>
                    <a:pt x="551" y="35"/>
                    <a:pt x="551" y="35"/>
                  </a:cubicBezTo>
                  <a:cubicBezTo>
                    <a:pt x="550" y="36"/>
                    <a:pt x="549" y="37"/>
                    <a:pt x="547" y="37"/>
                  </a:cubicBezTo>
                  <a:cubicBezTo>
                    <a:pt x="543" y="37"/>
                    <a:pt x="543" y="34"/>
                    <a:pt x="542" y="30"/>
                  </a:cubicBezTo>
                  <a:cubicBezTo>
                    <a:pt x="541" y="27"/>
                    <a:pt x="540" y="25"/>
                    <a:pt x="537" y="25"/>
                  </a:cubicBezTo>
                  <a:cubicBezTo>
                    <a:pt x="534" y="25"/>
                    <a:pt x="534" y="25"/>
                    <a:pt x="534" y="25"/>
                  </a:cubicBezTo>
                  <a:cubicBezTo>
                    <a:pt x="534" y="30"/>
                    <a:pt x="534" y="30"/>
                    <a:pt x="534" y="30"/>
                  </a:cubicBezTo>
                  <a:cubicBezTo>
                    <a:pt x="534" y="35"/>
                    <a:pt x="534" y="35"/>
                    <a:pt x="537" y="35"/>
                  </a:cubicBezTo>
                  <a:cubicBezTo>
                    <a:pt x="538" y="35"/>
                    <a:pt x="538" y="36"/>
                    <a:pt x="538" y="36"/>
                  </a:cubicBezTo>
                  <a:cubicBezTo>
                    <a:pt x="538" y="37"/>
                    <a:pt x="538" y="37"/>
                    <a:pt x="538" y="37"/>
                  </a:cubicBezTo>
                  <a:cubicBezTo>
                    <a:pt x="536" y="37"/>
                    <a:pt x="534" y="37"/>
                    <a:pt x="532" y="37"/>
                  </a:cubicBezTo>
                  <a:cubicBezTo>
                    <a:pt x="530" y="37"/>
                    <a:pt x="528" y="37"/>
                    <a:pt x="527" y="37"/>
                  </a:cubicBezTo>
                  <a:cubicBezTo>
                    <a:pt x="527" y="36"/>
                    <a:pt x="527" y="36"/>
                    <a:pt x="527" y="36"/>
                  </a:cubicBezTo>
                  <a:cubicBezTo>
                    <a:pt x="527" y="36"/>
                    <a:pt x="527" y="35"/>
                    <a:pt x="527" y="35"/>
                  </a:cubicBezTo>
                  <a:cubicBezTo>
                    <a:pt x="530" y="35"/>
                    <a:pt x="530" y="35"/>
                    <a:pt x="530" y="30"/>
                  </a:cubicBezTo>
                  <a:cubicBezTo>
                    <a:pt x="530" y="19"/>
                    <a:pt x="530" y="19"/>
                    <a:pt x="530" y="19"/>
                  </a:cubicBezTo>
                  <a:cubicBezTo>
                    <a:pt x="530" y="14"/>
                    <a:pt x="530" y="14"/>
                    <a:pt x="527" y="14"/>
                  </a:cubicBezTo>
                  <a:cubicBezTo>
                    <a:pt x="527" y="14"/>
                    <a:pt x="527" y="14"/>
                    <a:pt x="527" y="13"/>
                  </a:cubicBezTo>
                  <a:cubicBezTo>
                    <a:pt x="527" y="12"/>
                    <a:pt x="527" y="12"/>
                    <a:pt x="527" y="12"/>
                  </a:cubicBezTo>
                  <a:cubicBezTo>
                    <a:pt x="528" y="12"/>
                    <a:pt x="530" y="12"/>
                    <a:pt x="532" y="12"/>
                  </a:cubicBezTo>
                  <a:cubicBezTo>
                    <a:pt x="534" y="12"/>
                    <a:pt x="536" y="12"/>
                    <a:pt x="538" y="12"/>
                  </a:cubicBezTo>
                  <a:cubicBezTo>
                    <a:pt x="543" y="12"/>
                    <a:pt x="547" y="14"/>
                    <a:pt x="547" y="18"/>
                  </a:cubicBezTo>
                  <a:cubicBezTo>
                    <a:pt x="547" y="21"/>
                    <a:pt x="546" y="23"/>
                    <a:pt x="540" y="24"/>
                  </a:cubicBezTo>
                  <a:close/>
                  <a:moveTo>
                    <a:pt x="538" y="14"/>
                  </a:moveTo>
                  <a:cubicBezTo>
                    <a:pt x="537" y="14"/>
                    <a:pt x="534" y="14"/>
                    <a:pt x="534" y="14"/>
                  </a:cubicBezTo>
                  <a:cubicBezTo>
                    <a:pt x="534" y="23"/>
                    <a:pt x="534" y="23"/>
                    <a:pt x="534" y="23"/>
                  </a:cubicBezTo>
                  <a:cubicBezTo>
                    <a:pt x="537" y="23"/>
                    <a:pt x="537" y="23"/>
                    <a:pt x="537" y="23"/>
                  </a:cubicBezTo>
                  <a:cubicBezTo>
                    <a:pt x="540" y="23"/>
                    <a:pt x="543" y="22"/>
                    <a:pt x="543" y="18"/>
                  </a:cubicBezTo>
                  <a:cubicBezTo>
                    <a:pt x="543" y="15"/>
                    <a:pt x="540" y="14"/>
                    <a:pt x="538" y="14"/>
                  </a:cubicBezTo>
                  <a:close/>
                  <a:moveTo>
                    <a:pt x="563" y="38"/>
                  </a:moveTo>
                  <a:cubicBezTo>
                    <a:pt x="556" y="38"/>
                    <a:pt x="551" y="33"/>
                    <a:pt x="551" y="25"/>
                  </a:cubicBezTo>
                  <a:cubicBezTo>
                    <a:pt x="551" y="16"/>
                    <a:pt x="557" y="11"/>
                    <a:pt x="563" y="11"/>
                  </a:cubicBezTo>
                  <a:cubicBezTo>
                    <a:pt x="570" y="11"/>
                    <a:pt x="575" y="16"/>
                    <a:pt x="575" y="24"/>
                  </a:cubicBezTo>
                  <a:cubicBezTo>
                    <a:pt x="575" y="33"/>
                    <a:pt x="570" y="38"/>
                    <a:pt x="563" y="38"/>
                  </a:cubicBezTo>
                  <a:close/>
                  <a:moveTo>
                    <a:pt x="563" y="14"/>
                  </a:moveTo>
                  <a:cubicBezTo>
                    <a:pt x="558" y="14"/>
                    <a:pt x="556" y="17"/>
                    <a:pt x="556" y="25"/>
                  </a:cubicBezTo>
                  <a:cubicBezTo>
                    <a:pt x="556" y="32"/>
                    <a:pt x="559" y="36"/>
                    <a:pt x="563" y="36"/>
                  </a:cubicBezTo>
                  <a:cubicBezTo>
                    <a:pt x="568" y="36"/>
                    <a:pt x="570" y="32"/>
                    <a:pt x="570" y="24"/>
                  </a:cubicBezTo>
                  <a:cubicBezTo>
                    <a:pt x="570" y="17"/>
                    <a:pt x="567" y="14"/>
                    <a:pt x="563" y="14"/>
                  </a:cubicBezTo>
                  <a:close/>
                  <a:moveTo>
                    <a:pt x="590" y="38"/>
                  </a:moveTo>
                  <a:cubicBezTo>
                    <a:pt x="583" y="38"/>
                    <a:pt x="580" y="35"/>
                    <a:pt x="580" y="28"/>
                  </a:cubicBezTo>
                  <a:cubicBezTo>
                    <a:pt x="580" y="19"/>
                    <a:pt x="580" y="19"/>
                    <a:pt x="580" y="19"/>
                  </a:cubicBezTo>
                  <a:cubicBezTo>
                    <a:pt x="580" y="14"/>
                    <a:pt x="580" y="14"/>
                    <a:pt x="577" y="14"/>
                  </a:cubicBezTo>
                  <a:cubicBezTo>
                    <a:pt x="576" y="14"/>
                    <a:pt x="576" y="14"/>
                    <a:pt x="576" y="13"/>
                  </a:cubicBezTo>
                  <a:cubicBezTo>
                    <a:pt x="576" y="12"/>
                    <a:pt x="576" y="12"/>
                    <a:pt x="576" y="12"/>
                  </a:cubicBezTo>
                  <a:cubicBezTo>
                    <a:pt x="578" y="12"/>
                    <a:pt x="580" y="12"/>
                    <a:pt x="582" y="12"/>
                  </a:cubicBezTo>
                  <a:cubicBezTo>
                    <a:pt x="584" y="12"/>
                    <a:pt x="586" y="12"/>
                    <a:pt x="587" y="12"/>
                  </a:cubicBezTo>
                  <a:cubicBezTo>
                    <a:pt x="587" y="13"/>
                    <a:pt x="587" y="13"/>
                    <a:pt x="587" y="13"/>
                  </a:cubicBezTo>
                  <a:cubicBezTo>
                    <a:pt x="587" y="14"/>
                    <a:pt x="587" y="14"/>
                    <a:pt x="587" y="14"/>
                  </a:cubicBezTo>
                  <a:cubicBezTo>
                    <a:pt x="584" y="14"/>
                    <a:pt x="584" y="14"/>
                    <a:pt x="584" y="19"/>
                  </a:cubicBezTo>
                  <a:cubicBezTo>
                    <a:pt x="584" y="29"/>
                    <a:pt x="584" y="29"/>
                    <a:pt x="584" y="29"/>
                  </a:cubicBezTo>
                  <a:cubicBezTo>
                    <a:pt x="584" y="33"/>
                    <a:pt x="586" y="35"/>
                    <a:pt x="590" y="35"/>
                  </a:cubicBezTo>
                  <a:cubicBezTo>
                    <a:pt x="595" y="35"/>
                    <a:pt x="597" y="33"/>
                    <a:pt x="597" y="28"/>
                  </a:cubicBezTo>
                  <a:cubicBezTo>
                    <a:pt x="597" y="22"/>
                    <a:pt x="597" y="22"/>
                    <a:pt x="597" y="22"/>
                  </a:cubicBezTo>
                  <a:cubicBezTo>
                    <a:pt x="597" y="15"/>
                    <a:pt x="597" y="14"/>
                    <a:pt x="592" y="14"/>
                  </a:cubicBezTo>
                  <a:cubicBezTo>
                    <a:pt x="592" y="14"/>
                    <a:pt x="592" y="14"/>
                    <a:pt x="592" y="13"/>
                  </a:cubicBezTo>
                  <a:cubicBezTo>
                    <a:pt x="592" y="12"/>
                    <a:pt x="592" y="12"/>
                    <a:pt x="592" y="12"/>
                  </a:cubicBezTo>
                  <a:cubicBezTo>
                    <a:pt x="594" y="12"/>
                    <a:pt x="596" y="12"/>
                    <a:pt x="598" y="12"/>
                  </a:cubicBezTo>
                  <a:cubicBezTo>
                    <a:pt x="600" y="12"/>
                    <a:pt x="601" y="12"/>
                    <a:pt x="602" y="12"/>
                  </a:cubicBezTo>
                  <a:cubicBezTo>
                    <a:pt x="602" y="13"/>
                    <a:pt x="602" y="13"/>
                    <a:pt x="602" y="13"/>
                  </a:cubicBezTo>
                  <a:cubicBezTo>
                    <a:pt x="602" y="14"/>
                    <a:pt x="602" y="14"/>
                    <a:pt x="602" y="14"/>
                  </a:cubicBezTo>
                  <a:cubicBezTo>
                    <a:pt x="599" y="14"/>
                    <a:pt x="599" y="15"/>
                    <a:pt x="599" y="22"/>
                  </a:cubicBezTo>
                  <a:cubicBezTo>
                    <a:pt x="599" y="28"/>
                    <a:pt x="599" y="28"/>
                    <a:pt x="599" y="28"/>
                  </a:cubicBezTo>
                  <a:cubicBezTo>
                    <a:pt x="599" y="35"/>
                    <a:pt x="596" y="38"/>
                    <a:pt x="590" y="38"/>
                  </a:cubicBezTo>
                  <a:close/>
                  <a:moveTo>
                    <a:pt x="614" y="27"/>
                  </a:moveTo>
                  <a:cubicBezTo>
                    <a:pt x="612" y="27"/>
                    <a:pt x="612" y="27"/>
                    <a:pt x="612" y="27"/>
                  </a:cubicBezTo>
                  <a:cubicBezTo>
                    <a:pt x="612" y="30"/>
                    <a:pt x="612" y="30"/>
                    <a:pt x="612" y="30"/>
                  </a:cubicBezTo>
                  <a:cubicBezTo>
                    <a:pt x="612" y="35"/>
                    <a:pt x="612" y="35"/>
                    <a:pt x="615" y="35"/>
                  </a:cubicBezTo>
                  <a:cubicBezTo>
                    <a:pt x="616" y="35"/>
                    <a:pt x="616" y="36"/>
                    <a:pt x="616" y="36"/>
                  </a:cubicBezTo>
                  <a:cubicBezTo>
                    <a:pt x="616" y="37"/>
                    <a:pt x="616" y="37"/>
                    <a:pt x="616" y="37"/>
                  </a:cubicBezTo>
                  <a:cubicBezTo>
                    <a:pt x="614" y="37"/>
                    <a:pt x="611" y="37"/>
                    <a:pt x="610" y="37"/>
                  </a:cubicBezTo>
                  <a:cubicBezTo>
                    <a:pt x="608" y="37"/>
                    <a:pt x="606" y="37"/>
                    <a:pt x="604" y="37"/>
                  </a:cubicBezTo>
                  <a:cubicBezTo>
                    <a:pt x="604" y="36"/>
                    <a:pt x="604" y="36"/>
                    <a:pt x="604" y="36"/>
                  </a:cubicBezTo>
                  <a:cubicBezTo>
                    <a:pt x="604" y="36"/>
                    <a:pt x="604" y="35"/>
                    <a:pt x="604" y="35"/>
                  </a:cubicBezTo>
                  <a:cubicBezTo>
                    <a:pt x="607" y="35"/>
                    <a:pt x="607" y="35"/>
                    <a:pt x="607" y="30"/>
                  </a:cubicBezTo>
                  <a:cubicBezTo>
                    <a:pt x="607" y="19"/>
                    <a:pt x="607" y="19"/>
                    <a:pt x="607" y="19"/>
                  </a:cubicBezTo>
                  <a:cubicBezTo>
                    <a:pt x="607" y="14"/>
                    <a:pt x="607" y="14"/>
                    <a:pt x="604" y="14"/>
                  </a:cubicBezTo>
                  <a:cubicBezTo>
                    <a:pt x="604" y="14"/>
                    <a:pt x="604" y="14"/>
                    <a:pt x="604" y="13"/>
                  </a:cubicBezTo>
                  <a:cubicBezTo>
                    <a:pt x="604" y="12"/>
                    <a:pt x="604" y="12"/>
                    <a:pt x="604" y="12"/>
                  </a:cubicBezTo>
                  <a:cubicBezTo>
                    <a:pt x="606" y="12"/>
                    <a:pt x="608" y="12"/>
                    <a:pt x="610" y="12"/>
                  </a:cubicBezTo>
                  <a:cubicBezTo>
                    <a:pt x="611" y="12"/>
                    <a:pt x="613" y="12"/>
                    <a:pt x="614" y="12"/>
                  </a:cubicBezTo>
                  <a:cubicBezTo>
                    <a:pt x="619" y="12"/>
                    <a:pt x="625" y="13"/>
                    <a:pt x="625" y="19"/>
                  </a:cubicBezTo>
                  <a:cubicBezTo>
                    <a:pt x="625" y="22"/>
                    <a:pt x="623" y="27"/>
                    <a:pt x="614" y="27"/>
                  </a:cubicBezTo>
                  <a:close/>
                  <a:moveTo>
                    <a:pt x="615" y="14"/>
                  </a:moveTo>
                  <a:cubicBezTo>
                    <a:pt x="614" y="14"/>
                    <a:pt x="612" y="14"/>
                    <a:pt x="612" y="14"/>
                  </a:cubicBezTo>
                  <a:cubicBezTo>
                    <a:pt x="612" y="25"/>
                    <a:pt x="612" y="25"/>
                    <a:pt x="612" y="25"/>
                  </a:cubicBezTo>
                  <a:cubicBezTo>
                    <a:pt x="614" y="25"/>
                    <a:pt x="614" y="25"/>
                    <a:pt x="614" y="25"/>
                  </a:cubicBezTo>
                  <a:cubicBezTo>
                    <a:pt x="618" y="25"/>
                    <a:pt x="620" y="23"/>
                    <a:pt x="620" y="19"/>
                  </a:cubicBezTo>
                  <a:cubicBezTo>
                    <a:pt x="620" y="16"/>
                    <a:pt x="618" y="14"/>
                    <a:pt x="6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sym typeface="Trebuchet MS" panose="020B0603020202020204" pitchFamily="34" charset="0"/>
              </a:endParaRPr>
            </a:p>
          </p:txBody>
        </p:sp>
      </p:grpSp>
      <p:sp>
        <p:nvSpPr>
          <p:cNvPr id="26" name="Subtitle 2"/>
          <p:cNvSpPr>
            <a:spLocks noGrp="1"/>
          </p:cNvSpPr>
          <p:nvPr>
            <p:ph type="subTitle" idx="1" hasCustomPrompt="1"/>
          </p:nvPr>
        </p:nvSpPr>
        <p:spPr bwMode="white">
          <a:xfrm>
            <a:off x="957600"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7" name="Title 1"/>
          <p:cNvSpPr>
            <a:spLocks noGrp="1"/>
          </p:cNvSpPr>
          <p:nvPr>
            <p:ph type="ctrTitle" hasCustomPrompt="1"/>
          </p:nvPr>
        </p:nvSpPr>
        <p:spPr bwMode="ltGray">
          <a:xfrm>
            <a:off x="957600"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a:t>Title in Title Case</a:t>
            </a:r>
          </a:p>
        </p:txBody>
      </p:sp>
    </p:spTree>
    <p:extLst>
      <p:ext uri="{BB962C8B-B14F-4D97-AF65-F5344CB8AC3E}">
        <p14:creationId xmlns:p14="http://schemas.microsoft.com/office/powerpoint/2010/main" val="1515183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5" name="Copyright"/>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6"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17" name="Picture 16"/>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632809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1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Trebuchet MS" panose="020B0603020202020204" pitchFamily="34" charset="0"/>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2" name="Picture 11"/>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227182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23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Trebuchet MS" panose="020B0603020202020204" pitchFamily="34" charset="0"/>
                <a:ea typeface="+mj-ea"/>
                <a:cs typeface="+mj-cs"/>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3" name="Picture 12"/>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9867041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3258"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Trebuchet MS" panose="020B0603020202020204" pitchFamily="34" charset="0"/>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custDataLst>
              <p:tags r:id="rId3"/>
            </p:custDataLst>
          </p:nvPr>
        </p:nvPicPr>
        <p:blipFill>
          <a:blip r:embed="rId7"/>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355380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428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1" name="Picture 10"/>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757328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530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latin typeface="Trebuchet MS" panose="020B0603020202020204" pitchFamily="34" charset="0"/>
                <a:sym typeface="Trebuchet MS" panose="020B0603020202020204" pitchFamily="34" charset="0"/>
              </a:defRPr>
            </a:lvl1pPr>
          </a:lstStyle>
          <a:p>
            <a:r>
              <a:rPr lang="en-US" dirty="0"/>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1" name="Picture 10"/>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916460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633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Trebuchet MS" panose="020B0603020202020204" pitchFamily="34" charset="0"/>
                <a:sym typeface="Trebuchet MS" panose="020B0603020202020204" pitchFamily="34" charset="0"/>
              </a:defRPr>
            </a:lvl1pPr>
          </a:lstStyle>
          <a:p>
            <a:r>
              <a:rPr lang="en-US" dirty="0"/>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1" name="Picture 10"/>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9548559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735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0" name="Picture 9"/>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488849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837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800" dirty="0">
              <a:solidFill>
                <a:srgbClr val="FFFFFF">
                  <a:lumMod val="50000"/>
                </a:srgbClr>
              </a:solidFill>
              <a:sym typeface="Trebuchet MS" panose="020B0603020202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6" name="Picture 15"/>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2351395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940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800" dirty="0">
              <a:solidFill>
                <a:srgbClr val="FFFFFF">
                  <a:lumMod val="50000"/>
                </a:srgbClr>
              </a:solidFill>
              <a:sym typeface="Trebuchet MS" panose="020B0603020202020204" pitchFamily="34" charset="0"/>
            </a:endParaRP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7" name="Picture 16"/>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422981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042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9" name="Picture 2"/>
          <p:cNvPicPr>
            <a:picLocks noChangeAspect="1" noChangeArrowheads="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108638"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chemeClr val="tx2"/>
                </a:solidFill>
                <a:latin typeface="Trebuchet MS" panose="020B0603020202020204" pitchFamily="34" charset="0"/>
                <a:sym typeface="Trebuchet MS" panose="020B0603020202020204" pitchFamily="34" charset="0"/>
              </a:defRPr>
            </a:lvl1pPr>
          </a:lstStyle>
          <a:p>
            <a:r>
              <a:rPr lang="en-US" dirty="0">
                <a:solidFill>
                  <a:schemeClr val="tx2"/>
                </a:solidFill>
              </a:rPr>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2" name="Picture 11"/>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525254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2018 by The Boston Consulting Group, Inc.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US" dirty="0">
                <a:solidFill>
                  <a:schemeClr val="tx2"/>
                </a:solidFill>
              </a:rPr>
              <a:t>Click to add title</a:t>
            </a: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CPI Strategy - Australia (Das).pptx</a:t>
            </a:r>
            <a:endParaRPr lang="en-US" sz="700" dirty="0">
              <a:solidFill>
                <a:schemeClr val="bg1"/>
              </a:solidFill>
              <a:latin typeface="+mn-lt"/>
              <a:sym typeface="Trebuchet MS" panose="020B0603020202020204" pitchFamily="34" charset="0"/>
            </a:endParaRPr>
          </a:p>
        </p:txBody>
      </p:sp>
      <p:pic>
        <p:nvPicPr>
          <p:cNvPr id="9"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4167257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45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9"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1" name="Picture 10"/>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t="6216" b="7716"/>
          <a:stretch/>
        </p:blipFill>
        <p:spPr>
          <a:xfrm rot="120000">
            <a:off x="2141308" y="3402828"/>
            <a:ext cx="2694666" cy="3461745"/>
          </a:xfrm>
          <a:prstGeom prst="rect">
            <a:avLst/>
          </a:prstGeom>
        </p:spPr>
      </p:pic>
      <p:pic>
        <p:nvPicPr>
          <p:cNvPr id="12" name="Picture 11"/>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470844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247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800" dirty="0">
              <a:solidFill>
                <a:srgbClr val="FFFFFF"/>
              </a:solidFill>
              <a:sym typeface="Trebuchet MS" panose="020B0603020202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pic>
        <p:nvPicPr>
          <p:cNvPr id="18" name="Picture 2"/>
          <p:cNvPicPr>
            <a:picLocks noChangeAspect="1" noChangeArrowheads="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533900" y="3382962"/>
            <a:ext cx="1298575" cy="3571875"/>
          </a:xfrm>
          <a:prstGeom prst="rect">
            <a:avLst/>
          </a:prstGeom>
          <a:noFill/>
          <a:extLst>
            <a:ext uri="{909E8E84-426E-40DD-AFC4-6F175D3DCCD1}">
              <a14:hiddenFill xmlns:a14="http://schemas.microsoft.com/office/drawing/2010/main">
                <a:solidFill>
                  <a:srgbClr val="FFFFFF"/>
                </a:solidFill>
              </a14:hiddenFill>
            </a:ext>
          </a:extLst>
        </p:spPr>
      </p:pic>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1" name="Picture 10"/>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794013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349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7" name="Picture 16"/>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t="7562" b="6867"/>
          <a:stretch/>
        </p:blipFill>
        <p:spPr>
          <a:xfrm>
            <a:off x="3549481" y="3416300"/>
            <a:ext cx="2694666" cy="3441700"/>
          </a:xfrm>
          <a:prstGeom prst="rect">
            <a:avLst/>
          </a:prstGeom>
        </p:spPr>
      </p:pic>
      <p:pic>
        <p:nvPicPr>
          <p:cNvPr id="10" name="Picture 9"/>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796098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452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1" name="Picture 2"/>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378758"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latin typeface="Trebuchet MS" panose="020B0603020202020204" pitchFamily="34" charset="0"/>
                <a:sym typeface="Trebuchet MS" panose="020B0603020202020204" pitchFamily="34" charset="0"/>
              </a:defRPr>
            </a:lvl1pPr>
          </a:lstStyle>
          <a:p>
            <a:r>
              <a:rPr lang="en-US" dirty="0"/>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0" name="Picture 9"/>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4223107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554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3" name="Picture 12"/>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t="9052" b="6867"/>
          <a:stretch/>
        </p:blipFill>
        <p:spPr>
          <a:xfrm rot="120000">
            <a:off x="4428422" y="3407803"/>
            <a:ext cx="2694666" cy="3456551"/>
          </a:xfrm>
          <a:prstGeom prst="rect">
            <a:avLst/>
          </a:prstGeom>
        </p:spPr>
      </p:pic>
      <p:pic>
        <p:nvPicPr>
          <p:cNvPr id="10" name="Picture 9"/>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829825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657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0" name="Picture 2"/>
          <p:cNvPicPr>
            <a:picLocks noChangeAspect="1" noChangeArrowheads="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490341"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latin typeface="Trebuchet MS" panose="020B0603020202020204" pitchFamily="34" charset="0"/>
                <a:sym typeface="Trebuchet MS" panose="020B0603020202020204" pitchFamily="34" charset="0"/>
              </a:defRPr>
            </a:lvl1pPr>
          </a:lstStyle>
          <a:p>
            <a:r>
              <a:rPr lang="en-US" dirty="0"/>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1" name="Picture 10"/>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85994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759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4" name="Picture 13"/>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t="9052" b="6867"/>
          <a:stretch/>
        </p:blipFill>
        <p:spPr>
          <a:xfrm rot="120000">
            <a:off x="6524770" y="3407803"/>
            <a:ext cx="2694666" cy="3456551"/>
          </a:xfrm>
          <a:prstGeom prst="rect">
            <a:avLst/>
          </a:prstGeom>
        </p:spPr>
      </p:pic>
      <p:pic>
        <p:nvPicPr>
          <p:cNvPr id="10" name="Picture 9"/>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844625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861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Trebuchet MS" panose="020B0603020202020204" pitchFamily="34" charset="0"/>
                <a:ea typeface="+mj-ea"/>
                <a:cs typeface="+mj-cs"/>
                <a:sym typeface="Trebuchet MS" panose="020B0603020202020204" pitchFamily="34" charset="0"/>
              </a:defRPr>
            </a:lvl1pPr>
          </a:lstStyle>
          <a:p>
            <a:r>
              <a:rPr lang="en-US" dirty="0"/>
              <a:t>Click to add big statement text</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2" name="Picture 11"/>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811699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964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Trebuchet MS" panose="020B0603020202020204" pitchFamily="34" charset="0"/>
                <a:ea typeface="+mj-ea"/>
                <a:cs typeface="+mj-cs"/>
                <a:sym typeface="Trebuchet MS" panose="020B0603020202020204" pitchFamily="34" charset="0"/>
              </a:defRPr>
            </a:lvl1pPr>
          </a:lstStyle>
          <a:p>
            <a:r>
              <a:rPr lang="en-US" dirty="0"/>
              <a:t>Click to add big statement text</a:t>
            </a:r>
          </a:p>
        </p:txBody>
      </p:sp>
      <p:sp>
        <p:nvSpPr>
          <p:cNvPr id="9"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0" name="Picture 9"/>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906640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tx2">
            <a:lumMod val="50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0666"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r="3634" b="1258"/>
          <a:stretch/>
        </p:blipFill>
        <p:spPr>
          <a:xfrm rot="16200000" flipH="1">
            <a:off x="6797461" y="110968"/>
            <a:ext cx="769257" cy="10019821"/>
          </a:xfrm>
          <a:prstGeom prst="rect">
            <a:avLst/>
          </a:pr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solidFill>
                <a:srgbClr val="2A5159"/>
              </a:solidFill>
              <a:sym typeface="Trebuchet MS" panose="020B0603020202020204" pitchFamily="34" charset="0"/>
            </a:endParaRPr>
          </a:p>
        </p:txBody>
      </p:sp>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pic>
        <p:nvPicPr>
          <p:cNvPr id="7" name="Picture 6"/>
          <p:cNvPicPr>
            <a:picLocks noChangeAspect="1"/>
          </p:cNvPicPr>
          <p:nvPr userDrawn="1">
            <p:custDataLst>
              <p:tags r:id="rId3"/>
            </p:custDataLst>
          </p:nvPr>
        </p:nvPicPr>
        <p:blipFill>
          <a:blip r:embed="rId9"/>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655829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17"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0" name="Picture 9"/>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679174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69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3" name="Date Placeholder 2"/>
          <p:cNvSpPr>
            <a:spLocks noGrp="1"/>
          </p:cNvSpPr>
          <p:nvPr>
            <p:ph type="dt" sz="half" idx="10"/>
          </p:nvPr>
        </p:nvSpPr>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9" name="Picture 8"/>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692537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71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2" name="Picture 2"/>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108638" y="359436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a:lnSpc>
                <a:spcPct val="106000"/>
              </a:lnSpc>
              <a:spcAft>
                <a:spcPts val="700"/>
              </a:spcAft>
            </a:pPr>
            <a:r>
              <a:rPr lang="en-US" sz="5400" dirty="0">
                <a:solidFill>
                  <a:srgbClr val="00C795"/>
                </a:solidFill>
                <a:sym typeface="Trebuchet MS" panose="020B0603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1" name="Picture 10"/>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132671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373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7" name="Picture 6"/>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7236299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476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8" name="Picture 7"/>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973325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578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pic>
        <p:nvPicPr>
          <p:cNvPr id="5" name="Picture 4"/>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046581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6810"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9" name="Picture 8"/>
          <p:cNvPicPr>
            <a:picLocks noChangeAspect="1"/>
          </p:cNvPicPr>
          <p:nvPr userDrawn="1"/>
        </p:nvPicPr>
        <p:blipFill rotWithShape="1">
          <a:blip r:embed="rId7"/>
          <a:srcRect t="18753"/>
          <a:stretch/>
        </p:blipFill>
        <p:spPr>
          <a:xfrm>
            <a:off x="0" y="0"/>
            <a:ext cx="12192000" cy="6858297"/>
          </a:xfrm>
          <a:prstGeom prst="rect">
            <a:avLst/>
          </a:prstGeom>
        </p:spPr>
      </p:pic>
      <p:sp>
        <p:nvSpPr>
          <p:cNvPr id="6" name="Rectangle 5"/>
          <p:cNvSpPr/>
          <p:nvPr userDrawn="1"/>
        </p:nvSpPr>
        <p:spPr bwMode="black">
          <a:xfrm>
            <a:off x="626289" y="626321"/>
            <a:ext cx="5610517" cy="5532504"/>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dirty="0">
              <a:solidFill>
                <a:prstClr val="white"/>
              </a:solidFill>
              <a:sym typeface="Trebuchet MS" panose="020B0603020202020204" pitchFamily="34" charset="0"/>
            </a:endParaRPr>
          </a:p>
        </p:txBody>
      </p:sp>
      <p:pic>
        <p:nvPicPr>
          <p:cNvPr id="7" name="Picture 6"/>
          <p:cNvPicPr>
            <a:picLocks noChangeAspect="1"/>
          </p:cNvPicPr>
          <p:nvPr userDrawn="1"/>
        </p:nvPicPr>
        <p:blipFill rotWithShape="1">
          <a:blip r:embed="rId8" cstate="print">
            <a:extLst>
              <a:ext uri="{28A0092B-C50C-407E-A947-70E740481C1C}">
                <a14:useLocalDpi xmlns:a14="http://schemas.microsoft.com/office/drawing/2010/main"/>
              </a:ext>
            </a:extLst>
          </a:blip>
          <a:srcRect l="12251" t="17463" r="14824" b="21349"/>
          <a:stretch/>
        </p:blipFill>
        <p:spPr>
          <a:xfrm>
            <a:off x="926090" y="2491305"/>
            <a:ext cx="3186106" cy="1802537"/>
          </a:xfrm>
          <a:prstGeom prst="rect">
            <a:avLst/>
          </a:prstGeom>
        </p:spPr>
      </p:pic>
      <p:pic>
        <p:nvPicPr>
          <p:cNvPr id="8" name="Picture 7"/>
          <p:cNvPicPr>
            <a:picLocks noChangeAspect="1"/>
          </p:cNvPicPr>
          <p:nvPr userDrawn="1">
            <p:custDataLst>
              <p:tags r:id="rId3"/>
            </p:custDataLst>
          </p:nvPr>
        </p:nvPicPr>
        <p:blipFill>
          <a:blip r:embed="rId9"/>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112596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783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defRPr/>
              </a:pPr>
              <a:endParaRPr lang="en-US" dirty="0">
                <a:solidFill>
                  <a:srgbClr val="575757"/>
                </a:solidFill>
                <a:sym typeface="Trebuchet MS" panose="020B0603020202020204" pitchFamily="34" charset="0"/>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a:lnSpc>
                  <a:spcPct val="90000"/>
                </a:lnSpc>
                <a:defRPr/>
              </a:pPr>
              <a:r>
                <a:rPr lang="en-US" sz="1000" dirty="0">
                  <a:solidFill>
                    <a:srgbClr val="FFFFFF">
                      <a:lumMod val="50000"/>
                    </a:srgbClr>
                  </a:solidFill>
                  <a:sym typeface="Trebuchet MS" panose="020B0603020202020204" pitchFamily="34" charset="0"/>
                </a:rPr>
                <a:t>1. xxxx  2. xxxx  3. xxxx</a:t>
              </a:r>
            </a:p>
            <a:p>
              <a:pPr>
                <a:lnSpc>
                  <a:spcPct val="90000"/>
                </a:lnSpc>
                <a:defRPr/>
              </a:pPr>
              <a:r>
                <a:rPr lang="en-US" sz="1000" dirty="0">
                  <a:solidFill>
                    <a:srgbClr val="FFFFFF">
                      <a:lumMod val="50000"/>
                    </a:srgbClr>
                  </a:solidFill>
                  <a:sym typeface="Trebuchet MS" panose="020B0603020202020204" pitchFamily="34" charset="0"/>
                </a:rPr>
                <a:t>Note: List footnotes in numerical order. Footnote numbers are not bracketed. Use 10pt font. Do not put a period at the end of the note or the source</a:t>
              </a:r>
            </a:p>
            <a:p>
              <a:pPr>
                <a:lnSpc>
                  <a:spcPct val="90000"/>
                </a:lnSpc>
                <a:defRPr/>
              </a:pPr>
              <a:r>
                <a:rPr lang="en-US" sz="1000" dirty="0">
                  <a:solidFill>
                    <a:srgbClr val="FFFFFF">
                      <a:lumMod val="50000"/>
                    </a:srgbClr>
                  </a:solidFill>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55"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52" name="Picture 51"/>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954052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and Slide Number">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AB62F0-EA0D-4DA1-840E-C46A0BE93DE0}"/>
              </a:ext>
            </a:extLst>
          </p:cNvPr>
          <p:cNvSpPr>
            <a:spLocks noGrp="1"/>
          </p:cNvSpPr>
          <p:nvPr>
            <p:ph type="title"/>
          </p:nvPr>
        </p:nvSpPr>
        <p:spPr/>
        <p:txBody>
          <a:bodyPr/>
          <a:lstStyle/>
          <a:p>
            <a:r>
              <a:rPr lang="en-US"/>
              <a:t>Click to edit Master title style</a:t>
            </a:r>
            <a:endParaRPr lang="en-GB"/>
          </a:p>
        </p:txBody>
      </p:sp>
      <p:pic>
        <p:nvPicPr>
          <p:cNvPr id="4" name="Picture 3"/>
          <p:cNvPicPr>
            <a:picLocks noChangeAspect="1"/>
          </p:cNvPicPr>
          <p:nvPr userDrawn="1">
            <p:custDataLst>
              <p:tags r:id="rId1"/>
            </p:custDataLst>
          </p:nvPr>
        </p:nvPicPr>
        <p:blipFill>
          <a:blip r:embed="rId3"/>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7617352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956" y="1589"/>
          <a:ext cx="1953" cy="1587"/>
        </p:xfrm>
        <a:graphic>
          <a:graphicData uri="http://schemas.openxmlformats.org/presentationml/2006/ole">
            <mc:AlternateContent xmlns:mc="http://schemas.openxmlformats.org/markup-compatibility/2006">
              <mc:Choice xmlns:v="urn:schemas-microsoft-com:vml" Requires="v">
                <p:oleObj spid="_x0000_s78858"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6" y="1589"/>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lvl1pPr>
              <a:defRPr b="1"/>
            </a:lvl1pPr>
          </a:lstStyle>
          <a:p>
            <a:r>
              <a:rPr lang="en-GB" noProof="0" dirty="0"/>
              <a:t>Click to edit Master title style</a:t>
            </a:r>
            <a:endParaRPr lang="en-GB" dirty="0"/>
          </a:p>
        </p:txBody>
      </p:sp>
      <p:sp>
        <p:nvSpPr>
          <p:cNvPr id="8" name="Text Placeholder 7"/>
          <p:cNvSpPr>
            <a:spLocks noGrp="1"/>
          </p:cNvSpPr>
          <p:nvPr>
            <p:ph type="body" sz="quarter" idx="13"/>
          </p:nvPr>
        </p:nvSpPr>
        <p:spPr>
          <a:xfrm>
            <a:off x="562708" y="1508400"/>
            <a:ext cx="11068061" cy="4590000"/>
          </a:xfrm>
        </p:spPr>
        <p:txBody>
          <a:bodyPr/>
          <a:lstStyle>
            <a:lvl2pPr>
              <a:buClr>
                <a:srgbClr val="285159"/>
              </a:buClr>
              <a:defRPr/>
            </a:lvl2pPr>
            <a:lvl3pPr>
              <a:buClr>
                <a:srgbClr val="285159"/>
              </a:buClr>
              <a:defRPr/>
            </a:lvl3pPr>
            <a:lvl4pPr>
              <a:buClr>
                <a:srgbClr val="285159"/>
              </a:buClr>
              <a:defRPr/>
            </a:lvl4pPr>
            <a:lvl5pPr>
              <a:buClr>
                <a:srgbClr val="285159"/>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5" name="Picture 4"/>
          <p:cNvPicPr>
            <a:picLocks noChangeAspect="1"/>
          </p:cNvPicPr>
          <p:nvPr userDrawn="1">
            <p:custDataLst>
              <p:tags r:id="rId3"/>
            </p:custDataLst>
          </p:nvPr>
        </p:nvPicPr>
        <p:blipFill>
          <a:blip r:embed="rId7"/>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8842730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Half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F8D14-45AF-4432-8183-A6671F700EAF}"/>
              </a:ext>
            </a:extLst>
          </p:cNvPr>
          <p:cNvSpPr>
            <a:spLocks noGrp="1"/>
          </p:cNvSpPr>
          <p:nvPr>
            <p:ph type="title"/>
          </p:nvPr>
        </p:nvSpPr>
        <p:spPr/>
        <p:txBody>
          <a:bodyPr/>
          <a:lstStyle/>
          <a:p>
            <a:r>
              <a:rPr lang="en-US" dirty="0"/>
              <a:t>Click to edit Master title style</a:t>
            </a:r>
            <a:endParaRPr lang="en-GB" dirty="0"/>
          </a:p>
        </p:txBody>
      </p:sp>
      <p:sp>
        <p:nvSpPr>
          <p:cNvPr id="5" name="Slide Number Placeholder 4">
            <a:extLst>
              <a:ext uri="{FF2B5EF4-FFF2-40B4-BE49-F238E27FC236}">
                <a16:creationId xmlns:a16="http://schemas.microsoft.com/office/drawing/2014/main" id="{8541AFDA-D1BA-4EE5-99CE-DD5A9989B530}"/>
              </a:ext>
            </a:extLst>
          </p:cNvPr>
          <p:cNvSpPr>
            <a:spLocks noGrp="1"/>
          </p:cNvSpPr>
          <p:nvPr>
            <p:ph type="sldNum" sz="quarter" idx="12"/>
          </p:nvPr>
        </p:nvSpPr>
        <p:spPr>
          <a:xfrm>
            <a:off x="838200" y="6438074"/>
            <a:ext cx="487261" cy="365125"/>
          </a:xfrm>
          <a:prstGeom prst="rect">
            <a:avLst/>
          </a:prstGeom>
        </p:spPr>
        <p:txBody>
          <a:bodyPr/>
          <a:lstStyle/>
          <a:p>
            <a:fld id="{4EE3EA24-9E6C-4287-BF6D-E22ED5C1C21B}" type="slidenum">
              <a:rPr lang="en-GB" smtClean="0">
                <a:solidFill>
                  <a:srgbClr val="2A5159"/>
                </a:solidFill>
              </a:rPr>
              <a:pPr/>
              <a:t>‹#›</a:t>
            </a:fld>
            <a:endParaRPr lang="en-GB">
              <a:solidFill>
                <a:srgbClr val="2A5159"/>
              </a:solidFill>
            </a:endParaRPr>
          </a:p>
        </p:txBody>
      </p:sp>
      <p:sp>
        <p:nvSpPr>
          <p:cNvPr id="9" name="Picture Placeholder 8">
            <a:extLst>
              <a:ext uri="{FF2B5EF4-FFF2-40B4-BE49-F238E27FC236}">
                <a16:creationId xmlns:a16="http://schemas.microsoft.com/office/drawing/2014/main" id="{F78CFCC3-C356-4F26-AD72-806D2923A784}"/>
              </a:ext>
            </a:extLst>
          </p:cNvPr>
          <p:cNvSpPr>
            <a:spLocks noGrp="1"/>
          </p:cNvSpPr>
          <p:nvPr>
            <p:ph type="pic" sz="quarter" idx="13" hasCustomPrompt="1"/>
          </p:nvPr>
        </p:nvSpPr>
        <p:spPr>
          <a:xfrm>
            <a:off x="3537138" y="1"/>
            <a:ext cx="8654862" cy="6858000"/>
          </a:xfrm>
          <a:custGeom>
            <a:avLst/>
            <a:gdLst>
              <a:gd name="connsiteX0" fmla="*/ 3929775 w 8654862"/>
              <a:gd name="connsiteY0" fmla="*/ 0 h 6858000"/>
              <a:gd name="connsiteX1" fmla="*/ 8654862 w 8654862"/>
              <a:gd name="connsiteY1" fmla="*/ 0 h 6858000"/>
              <a:gd name="connsiteX2" fmla="*/ 8654862 w 8654862"/>
              <a:gd name="connsiteY2" fmla="*/ 6858000 h 6858000"/>
              <a:gd name="connsiteX3" fmla="*/ 0 w 865486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654862" h="6858000">
                <a:moveTo>
                  <a:pt x="3929775" y="0"/>
                </a:moveTo>
                <a:lnTo>
                  <a:pt x="8654862" y="0"/>
                </a:lnTo>
                <a:lnTo>
                  <a:pt x="8654862" y="6858000"/>
                </a:lnTo>
                <a:lnTo>
                  <a:pt x="0" y="6858000"/>
                </a:lnTo>
                <a:close/>
              </a:path>
            </a:pathLst>
          </a:custGeom>
        </p:spPr>
        <p:txBody>
          <a:bodyPr wrap="square">
            <a:noAutofit/>
          </a:bodyPr>
          <a:lstStyle/>
          <a:p>
            <a:r>
              <a:rPr lang="en-GB" dirty="0"/>
              <a:t> </a:t>
            </a:r>
          </a:p>
        </p:txBody>
      </p:sp>
      <p:pic>
        <p:nvPicPr>
          <p:cNvPr id="6" name="Picture 5"/>
          <p:cNvPicPr>
            <a:picLocks noChangeAspect="1"/>
          </p:cNvPicPr>
          <p:nvPr userDrawn="1">
            <p:custDataLst>
              <p:tags r:id="rId1"/>
            </p:custDataLst>
          </p:nvPr>
        </p:nvPicPr>
        <p:blipFill>
          <a:blip r:embed="rId3"/>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765181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252687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8" name="think-cell Slide" r:id="rId6" imgW="324" imgH="324" progId="TCLayout.ActiveDocument.1">
                  <p:embed/>
                </p:oleObj>
              </mc:Choice>
              <mc:Fallback>
                <p:oleObj name="think-cell Slide" r:id="rId6" imgW="324" imgH="324"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2018 by The Boston Consulting Group, Inc.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CPI Strategy - Australia (Das).pptx</a:t>
            </a:r>
            <a:endParaRPr lang="en-US" sz="700" dirty="0">
              <a:solidFill>
                <a:schemeClr val="bg1"/>
              </a:solidFill>
              <a:latin typeface="+mn-lt"/>
              <a:sym typeface="Trebuchet MS" panose="020B0603020202020204" pitchFamily="34" charset="0"/>
            </a:endParaRPr>
          </a:p>
        </p:txBody>
      </p:sp>
      <p:pic>
        <p:nvPicPr>
          <p:cNvPr id="15" name="Picture 14"/>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custDataLst>
              <p:tags r:id="rId4"/>
            </p:custDataLst>
          </p:nvPr>
        </p:nvPicPr>
        <p:blipFill>
          <a:blip r:embed="rId9"/>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009208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Multi Shard Imag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21B6194-4406-49E3-BBE0-44BA9A845F19}"/>
              </a:ext>
            </a:extLst>
          </p:cNvPr>
          <p:cNvSpPr>
            <a:spLocks noGrp="1"/>
          </p:cNvSpPr>
          <p:nvPr>
            <p:ph type="pic" sz="quarter" idx="14" hasCustomPrompt="1"/>
          </p:nvPr>
        </p:nvSpPr>
        <p:spPr>
          <a:xfrm>
            <a:off x="3782240" y="1"/>
            <a:ext cx="8409760" cy="6858000"/>
          </a:xfrm>
          <a:custGeom>
            <a:avLst/>
            <a:gdLst>
              <a:gd name="connsiteX0" fmla="*/ 3929775 w 8409760"/>
              <a:gd name="connsiteY0" fmla="*/ 0 h 6858000"/>
              <a:gd name="connsiteX1" fmla="*/ 8409760 w 8409760"/>
              <a:gd name="connsiteY1" fmla="*/ 0 h 6858000"/>
              <a:gd name="connsiteX2" fmla="*/ 8409760 w 8409760"/>
              <a:gd name="connsiteY2" fmla="*/ 6858000 h 6858000"/>
              <a:gd name="connsiteX3" fmla="*/ 0 w 84097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09760" h="6858000">
                <a:moveTo>
                  <a:pt x="3929775" y="0"/>
                </a:moveTo>
                <a:lnTo>
                  <a:pt x="8409760" y="0"/>
                </a:lnTo>
                <a:lnTo>
                  <a:pt x="8409760" y="6858000"/>
                </a:lnTo>
                <a:lnTo>
                  <a:pt x="0" y="6858000"/>
                </a:lnTo>
                <a:close/>
              </a:path>
            </a:pathLst>
          </a:custGeom>
        </p:spPr>
        <p:txBody>
          <a:bodyPr wrap="square">
            <a:noAutofit/>
          </a:bodyPr>
          <a:lstStyle/>
          <a:p>
            <a:r>
              <a:rPr lang="en-GB" dirty="0"/>
              <a:t> </a:t>
            </a:r>
          </a:p>
        </p:txBody>
      </p:sp>
      <p:sp>
        <p:nvSpPr>
          <p:cNvPr id="15" name="Picture Placeholder 14">
            <a:extLst>
              <a:ext uri="{FF2B5EF4-FFF2-40B4-BE49-F238E27FC236}">
                <a16:creationId xmlns:a16="http://schemas.microsoft.com/office/drawing/2014/main" id="{8B9E5FC9-8662-44CC-B42E-D57D01818CE1}"/>
              </a:ext>
            </a:extLst>
          </p:cNvPr>
          <p:cNvSpPr>
            <a:spLocks noGrp="1"/>
          </p:cNvSpPr>
          <p:nvPr>
            <p:ph type="pic" sz="quarter" idx="12" hasCustomPrompt="1"/>
          </p:nvPr>
        </p:nvSpPr>
        <p:spPr>
          <a:xfrm>
            <a:off x="8836526" y="0"/>
            <a:ext cx="3355474" cy="6857999"/>
          </a:xfrm>
          <a:custGeom>
            <a:avLst/>
            <a:gdLst>
              <a:gd name="connsiteX0" fmla="*/ 0 w 3355474"/>
              <a:gd name="connsiteY0" fmla="*/ 0 h 6857999"/>
              <a:gd name="connsiteX1" fmla="*/ 3355474 w 3355474"/>
              <a:gd name="connsiteY1" fmla="*/ 0 h 6857999"/>
              <a:gd name="connsiteX2" fmla="*/ 3355474 w 3355474"/>
              <a:gd name="connsiteY2" fmla="*/ 6857999 h 6857999"/>
              <a:gd name="connsiteX3" fmla="*/ 3355474 w 3355474"/>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3355474" h="6857999">
                <a:moveTo>
                  <a:pt x="0" y="0"/>
                </a:moveTo>
                <a:lnTo>
                  <a:pt x="3355474" y="0"/>
                </a:lnTo>
                <a:lnTo>
                  <a:pt x="3355474" y="6857999"/>
                </a:lnTo>
                <a:lnTo>
                  <a:pt x="3355474" y="6857999"/>
                </a:lnTo>
                <a:close/>
              </a:path>
            </a:pathLst>
          </a:custGeom>
        </p:spPr>
        <p:txBody>
          <a:bodyPr wrap="square">
            <a:noAutofit/>
          </a:bodyPr>
          <a:lstStyle/>
          <a:p>
            <a:r>
              <a:rPr lang="en-GB" dirty="0"/>
              <a:t> </a:t>
            </a:r>
          </a:p>
        </p:txBody>
      </p:sp>
      <p:sp>
        <p:nvSpPr>
          <p:cNvPr id="19" name="Picture Placeholder 18">
            <a:extLst>
              <a:ext uri="{FF2B5EF4-FFF2-40B4-BE49-F238E27FC236}">
                <a16:creationId xmlns:a16="http://schemas.microsoft.com/office/drawing/2014/main" id="{AFD89D56-2D1D-4F71-8963-37686CA2025A}"/>
              </a:ext>
            </a:extLst>
          </p:cNvPr>
          <p:cNvSpPr>
            <a:spLocks noGrp="1"/>
          </p:cNvSpPr>
          <p:nvPr>
            <p:ph type="pic" sz="quarter" idx="13" hasCustomPrompt="1"/>
          </p:nvPr>
        </p:nvSpPr>
        <p:spPr>
          <a:xfrm>
            <a:off x="0" y="3833096"/>
            <a:ext cx="11397368" cy="3024905"/>
          </a:xfrm>
          <a:custGeom>
            <a:avLst/>
            <a:gdLst>
              <a:gd name="connsiteX0" fmla="*/ 0 w 11397368"/>
              <a:gd name="connsiteY0" fmla="*/ 0 h 3024905"/>
              <a:gd name="connsiteX1" fmla="*/ 11397368 w 11397368"/>
              <a:gd name="connsiteY1" fmla="*/ 3024905 h 3024905"/>
              <a:gd name="connsiteX2" fmla="*/ 0 w 11397368"/>
              <a:gd name="connsiteY2" fmla="*/ 3024905 h 3024905"/>
            </a:gdLst>
            <a:ahLst/>
            <a:cxnLst>
              <a:cxn ang="0">
                <a:pos x="connsiteX0" y="connsiteY0"/>
              </a:cxn>
              <a:cxn ang="0">
                <a:pos x="connsiteX1" y="connsiteY1"/>
              </a:cxn>
              <a:cxn ang="0">
                <a:pos x="connsiteX2" y="connsiteY2"/>
              </a:cxn>
            </a:cxnLst>
            <a:rect l="l" t="t" r="r" b="b"/>
            <a:pathLst>
              <a:path w="11397368" h="3024905">
                <a:moveTo>
                  <a:pt x="0" y="0"/>
                </a:moveTo>
                <a:lnTo>
                  <a:pt x="11397368" y="3024905"/>
                </a:lnTo>
                <a:lnTo>
                  <a:pt x="0" y="3024905"/>
                </a:lnTo>
                <a:close/>
              </a:path>
            </a:pathLst>
          </a:custGeom>
        </p:spPr>
        <p:txBody>
          <a:bodyPr wrap="square">
            <a:noAutofit/>
          </a:bodyPr>
          <a:lstStyle/>
          <a:p>
            <a:r>
              <a:rPr lang="en-GB" dirty="0"/>
              <a:t> </a:t>
            </a:r>
          </a:p>
        </p:txBody>
      </p:sp>
      <p:sp>
        <p:nvSpPr>
          <p:cNvPr id="11" name="Picture Placeholder 10">
            <a:extLst>
              <a:ext uri="{FF2B5EF4-FFF2-40B4-BE49-F238E27FC236}">
                <a16:creationId xmlns:a16="http://schemas.microsoft.com/office/drawing/2014/main" id="{72948B0C-3EE5-4074-8E3B-6BBC20C595F4}"/>
              </a:ext>
            </a:extLst>
          </p:cNvPr>
          <p:cNvSpPr>
            <a:spLocks noGrp="1"/>
          </p:cNvSpPr>
          <p:nvPr>
            <p:ph type="pic" sz="quarter" idx="11" hasCustomPrompt="1"/>
          </p:nvPr>
        </p:nvSpPr>
        <p:spPr>
          <a:xfrm>
            <a:off x="3811511" y="5060790"/>
            <a:ext cx="8380491" cy="1806446"/>
          </a:xfrm>
          <a:custGeom>
            <a:avLst/>
            <a:gdLst>
              <a:gd name="connsiteX0" fmla="*/ 8380489 w 8380491"/>
              <a:gd name="connsiteY0" fmla="*/ 0 h 1806446"/>
              <a:gd name="connsiteX1" fmla="*/ 8380491 w 8380491"/>
              <a:gd name="connsiteY1" fmla="*/ 0 h 1806446"/>
              <a:gd name="connsiteX2" fmla="*/ 8380491 w 8380491"/>
              <a:gd name="connsiteY2" fmla="*/ 1806446 h 1806446"/>
              <a:gd name="connsiteX3" fmla="*/ 0 w 8380491"/>
              <a:gd name="connsiteY3" fmla="*/ 1806446 h 1806446"/>
              <a:gd name="connsiteX4" fmla="*/ 0 w 8380491"/>
              <a:gd name="connsiteY4" fmla="*/ 1806446 h 1806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0491" h="1806446">
                <a:moveTo>
                  <a:pt x="8380489" y="0"/>
                </a:moveTo>
                <a:lnTo>
                  <a:pt x="8380491" y="0"/>
                </a:lnTo>
                <a:lnTo>
                  <a:pt x="8380491" y="1806446"/>
                </a:lnTo>
                <a:lnTo>
                  <a:pt x="0" y="1806446"/>
                </a:lnTo>
                <a:lnTo>
                  <a:pt x="0" y="1806446"/>
                </a:lnTo>
                <a:close/>
              </a:path>
            </a:pathLst>
          </a:custGeom>
        </p:spPr>
        <p:txBody>
          <a:bodyPr wrap="square">
            <a:noAutofit/>
          </a:bodyPr>
          <a:lstStyle/>
          <a:p>
            <a:r>
              <a:rPr lang="en-GB" dirty="0"/>
              <a:t> </a:t>
            </a:r>
          </a:p>
        </p:txBody>
      </p:sp>
      <p:sp>
        <p:nvSpPr>
          <p:cNvPr id="3" name="Slide Number Placeholder 2">
            <a:extLst>
              <a:ext uri="{FF2B5EF4-FFF2-40B4-BE49-F238E27FC236}">
                <a16:creationId xmlns:a16="http://schemas.microsoft.com/office/drawing/2014/main" id="{8F5804D4-4489-4000-8CC1-9D9D48D8F537}"/>
              </a:ext>
            </a:extLst>
          </p:cNvPr>
          <p:cNvSpPr>
            <a:spLocks noGrp="1"/>
          </p:cNvSpPr>
          <p:nvPr>
            <p:ph type="sldNum" sz="quarter" idx="10"/>
          </p:nvPr>
        </p:nvSpPr>
        <p:spPr>
          <a:xfrm>
            <a:off x="838200" y="6438074"/>
            <a:ext cx="487261" cy="365125"/>
          </a:xfrm>
          <a:prstGeom prst="rect">
            <a:avLst/>
          </a:prstGeom>
        </p:spPr>
        <p:txBody>
          <a:bodyPr/>
          <a:lstStyle/>
          <a:p>
            <a:fld id="{4EE3EA24-9E6C-4287-BF6D-E22ED5C1C21B}" type="slidenum">
              <a:rPr lang="en-GB" smtClean="0">
                <a:solidFill>
                  <a:srgbClr val="2A5159"/>
                </a:solidFill>
              </a:rPr>
              <a:pPr/>
              <a:t>‹#›</a:t>
            </a:fld>
            <a:endParaRPr lang="en-GB" dirty="0">
              <a:solidFill>
                <a:srgbClr val="2A5159"/>
              </a:solidFill>
            </a:endParaRPr>
          </a:p>
        </p:txBody>
      </p:sp>
      <p:sp>
        <p:nvSpPr>
          <p:cNvPr id="2" name="Title 1">
            <a:extLst>
              <a:ext uri="{FF2B5EF4-FFF2-40B4-BE49-F238E27FC236}">
                <a16:creationId xmlns:a16="http://schemas.microsoft.com/office/drawing/2014/main" id="{F01CBEE7-64A6-4848-8719-B1ECB1C47424}"/>
              </a:ext>
            </a:extLst>
          </p:cNvPr>
          <p:cNvSpPr>
            <a:spLocks noGrp="1"/>
          </p:cNvSpPr>
          <p:nvPr>
            <p:ph type="title"/>
          </p:nvPr>
        </p:nvSpPr>
        <p:spPr/>
        <p:txBody>
          <a:bodyPr/>
          <a:lstStyle/>
          <a:p>
            <a:r>
              <a:rPr lang="en-US"/>
              <a:t>Click to edit Master title style</a:t>
            </a:r>
            <a:endParaRPr lang="en-GB"/>
          </a:p>
        </p:txBody>
      </p:sp>
      <p:pic>
        <p:nvPicPr>
          <p:cNvPr id="8" name="Picture 7"/>
          <p:cNvPicPr>
            <a:picLocks noChangeAspect="1"/>
          </p:cNvPicPr>
          <p:nvPr userDrawn="1">
            <p:custDataLst>
              <p:tags r:id="rId1"/>
            </p:custDataLst>
          </p:nvPr>
        </p:nvPicPr>
        <p:blipFill>
          <a:blip r:embed="rId3"/>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2433547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0906"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3" name="Picture 2"/>
          <p:cNvPicPr>
            <a:picLocks noChangeAspect="1"/>
          </p:cNvPicPr>
          <p:nvPr userDrawn="1"/>
        </p:nvPicPr>
        <p:blipFill rotWithShape="1">
          <a:blip r:embed="rId7" cstate="screen">
            <a:extLst>
              <a:ext uri="{28A0092B-C50C-407E-A947-70E740481C1C}">
                <a14:useLocalDpi xmlns:a14="http://schemas.microsoft.com/office/drawing/2010/main"/>
              </a:ext>
            </a:extLst>
          </a:blip>
          <a:srcRect t="1" b="35463"/>
          <a:stretch/>
        </p:blipFill>
        <p:spPr>
          <a:xfrm>
            <a:off x="0" y="1"/>
            <a:ext cx="12192000" cy="5267324"/>
          </a:xfrm>
          <a:prstGeom prst="rect">
            <a:avLst/>
          </a:prstGeom>
        </p:spPr>
      </p:pic>
      <p:sp>
        <p:nvSpPr>
          <p:cNvPr id="26" name="Rectangle 25"/>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pic>
        <p:nvPicPr>
          <p:cNvPr id="27" name="Picture 26"/>
          <p:cNvPicPr>
            <a:picLocks noChangeAspect="1"/>
          </p:cNvPicPr>
          <p:nvPr userDrawn="1"/>
        </p:nvPicPr>
        <p:blipFill rotWithShape="1">
          <a:blip r:embed="rId8">
            <a:extLst>
              <a:ext uri="{28A0092B-C50C-407E-A947-70E740481C1C}">
                <a14:useLocalDpi xmlns:a14="http://schemas.microsoft.com/office/drawing/2010/main"/>
              </a:ext>
            </a:extLst>
          </a:blip>
          <a:srcRect l="1731" t="8741" r="102" b="27"/>
          <a:stretch/>
        </p:blipFill>
        <p:spPr>
          <a:xfrm rot="16200000" flipH="1">
            <a:off x="8471921" y="1973272"/>
            <a:ext cx="580573" cy="6858000"/>
          </a:xfrm>
          <a:prstGeom prst="rect">
            <a:avLst/>
          </a:prstGeom>
        </p:spPr>
      </p:pic>
      <p:sp>
        <p:nvSpPr>
          <p:cNvPr id="4" name="Picture Placeholder 3"/>
          <p:cNvSpPr>
            <a:spLocks noGrp="1"/>
          </p:cNvSpPr>
          <p:nvPr>
            <p:ph type="pic" sz="quarter" idx="16" hasCustomPrompt="1"/>
          </p:nvPr>
        </p:nvSpPr>
        <p:spPr>
          <a:xfrm>
            <a:off x="9366561" y="5570642"/>
            <a:ext cx="1867935" cy="896833"/>
          </a:xfrm>
        </p:spPr>
        <p:txBody>
          <a:bodyPr tIns="731520" bIns="0" anchor="b"/>
          <a:lstStyle>
            <a:lvl1pPr algn="ctr">
              <a:defRPr sz="1600"/>
            </a:lvl1pPr>
          </a:lstStyle>
          <a:p>
            <a:r>
              <a:rPr kumimoji="1" lang="en-US" altLang="ja-JP" dirty="0"/>
              <a:t>Logo</a:t>
            </a:r>
            <a:endParaRPr kumimoji="1" lang="ja-JP" altLang="en-US" dirty="0"/>
          </a:p>
        </p:txBody>
      </p:sp>
      <p:sp>
        <p:nvSpPr>
          <p:cNvPr id="30" name="Rectangle 29"/>
          <p:cNvSpPr/>
          <p:nvPr userDrawn="1"/>
        </p:nvSpPr>
        <p:spPr bwMode="black">
          <a:xfrm>
            <a:off x="630936" y="626200"/>
            <a:ext cx="8125200" cy="5529600"/>
          </a:xfrm>
          <a:prstGeom prst="rect">
            <a:avLst/>
          </a:prstGeom>
          <a:gradFill flip="none" rotWithShape="1">
            <a:gsLst>
              <a:gs pos="0">
                <a:schemeClr val="accent1">
                  <a:alpha val="61000"/>
                  <a:lumMod val="10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dirty="0">
              <a:solidFill>
                <a:prstClr val="white"/>
              </a:solidFill>
              <a:sym typeface="Trebuchet MS" panose="020B0603020202020204" pitchFamily="34" charset="0"/>
            </a:endParaRPr>
          </a:p>
        </p:txBody>
      </p:sp>
      <p:sp>
        <p:nvSpPr>
          <p:cNvPr id="13" name="Text Placeholder 23"/>
          <p:cNvSpPr>
            <a:spLocks noGrp="1"/>
          </p:cNvSpPr>
          <p:nvPr>
            <p:ph type="body" sz="quarter" idx="15" hasCustomPrompt="1"/>
          </p:nvPr>
        </p:nvSpPr>
        <p:spPr>
          <a:xfrm>
            <a:off x="957600" y="6207842"/>
            <a:ext cx="6868800" cy="327148"/>
          </a:xfrm>
        </p:spPr>
        <p:txBody>
          <a:bodyPr lIns="0" tIns="45720" rIns="91440" bIns="45720">
            <a:noAutofit/>
          </a:bodyPr>
          <a:lstStyle>
            <a:lvl1pPr>
              <a:spcBef>
                <a:spcPts val="0"/>
              </a:spcBef>
              <a:defRPr sz="1200" b="0" i="0" baseline="0">
                <a:solidFill>
                  <a:srgbClr val="2A5159"/>
                </a:solidFill>
                <a:latin typeface="Trebuchet MS" panose="020B0603020202020204" pitchFamily="34" charset="0"/>
                <a:cs typeface="+mn-cs"/>
                <a:sym typeface="Trebuchet MS" panose="020B0603020202020204" pitchFamily="34" charset="0"/>
              </a:defRPr>
            </a:lvl1pPr>
          </a:lstStyle>
          <a:p>
            <a:pPr lvl="0"/>
            <a:r>
              <a:rPr lang="en-GB" dirty="0"/>
              <a:t>CLICK TO EDIT DATE/PLACE</a:t>
            </a:r>
          </a:p>
        </p:txBody>
      </p:sp>
      <p:pic>
        <p:nvPicPr>
          <p:cNvPr id="38" name="Picture 37"/>
          <p:cNvPicPr>
            <a:picLocks noChangeAspect="1"/>
          </p:cNvPicPr>
          <p:nvPr userDrawn="1"/>
        </p:nvPicPr>
        <p:blipFill rotWithShape="1">
          <a:blip r:embed="rId9" cstate="screen">
            <a:extLst>
              <a:ext uri="{28A0092B-C50C-407E-A947-70E740481C1C}">
                <a14:useLocalDpi xmlns:a14="http://schemas.microsoft.com/office/drawing/2010/main"/>
              </a:ext>
            </a:extLst>
          </a:blip>
          <a:srcRect l="12251" t="17463" r="14824" b="21349"/>
          <a:stretch/>
        </p:blipFill>
        <p:spPr>
          <a:xfrm>
            <a:off x="957600" y="767576"/>
            <a:ext cx="2884150" cy="1631706"/>
          </a:xfrm>
          <a:prstGeom prst="rect">
            <a:avLst/>
          </a:prstGeom>
        </p:spPr>
      </p:pic>
      <p:sp>
        <p:nvSpPr>
          <p:cNvPr id="12" name="Text Placeholder 20"/>
          <p:cNvSpPr>
            <a:spLocks noGrp="1"/>
          </p:cNvSpPr>
          <p:nvPr>
            <p:ph type="body" sz="quarter" idx="14" hasCustomPrompt="1"/>
          </p:nvPr>
        </p:nvSpPr>
        <p:spPr>
          <a:xfrm>
            <a:off x="957600" y="5495706"/>
            <a:ext cx="6868800" cy="436195"/>
          </a:xfrm>
        </p:spPr>
        <p:txBody>
          <a:bodyPr lIns="0" tIns="45720" rIns="91440" bIns="45720" anchor="ctr">
            <a:noAutofit/>
          </a:bodyPr>
          <a:lstStyle>
            <a:lvl1pPr>
              <a:lnSpc>
                <a:spcPct val="100000"/>
              </a:lnSpc>
              <a:spcBef>
                <a:spcPts val="672"/>
              </a:spcBef>
              <a:spcAft>
                <a:spcPts val="0"/>
              </a:spcAft>
              <a:defRPr sz="1600" b="0" i="0">
                <a:solidFill>
                  <a:srgbClr val="FFFFFF"/>
                </a:solidFill>
                <a:latin typeface="Trebuchet MS" panose="020B0603020202020204" pitchFamily="34" charset="0"/>
                <a:cs typeface="+mn-cs"/>
                <a:sym typeface="Trebuchet MS" panose="020B0603020202020204" pitchFamily="34" charset="0"/>
              </a:defRPr>
            </a:lvl1pPr>
            <a:lvl5pPr>
              <a:defRPr sz="2400" b="0" i="1"/>
            </a:lvl5pPr>
          </a:lstStyle>
          <a:p>
            <a:pPr lvl="0"/>
            <a:r>
              <a:rPr lang="en-GB" dirty="0"/>
              <a:t>Subtitle in sentence case</a:t>
            </a:r>
          </a:p>
        </p:txBody>
      </p:sp>
      <p:sp>
        <p:nvSpPr>
          <p:cNvPr id="19" name="Title 18"/>
          <p:cNvSpPr>
            <a:spLocks noGrp="1"/>
          </p:cNvSpPr>
          <p:nvPr>
            <p:ph type="title" hasCustomPrompt="1"/>
          </p:nvPr>
        </p:nvSpPr>
        <p:spPr>
          <a:xfrm>
            <a:off x="957600" y="2540658"/>
            <a:ext cx="6868800" cy="2484007"/>
          </a:xfrm>
        </p:spPr>
        <p:txBody>
          <a:bodyPr lIns="0" tIns="45720" rIns="91440" bIns="45720" anchor="b">
            <a:noAutofit/>
          </a:bodyPr>
          <a:lstStyle>
            <a:lvl1pPr marL="0" algn="l" defTabSz="914400" rtl="0" eaLnBrk="1" latinLnBrk="0" hangingPunct="1">
              <a:lnSpc>
                <a:spcPct val="100000"/>
              </a:lnSpc>
              <a:spcBef>
                <a:spcPct val="0"/>
              </a:spcBef>
              <a:buNone/>
              <a:defRPr lang="en-GB" sz="5400" b="0" kern="1200" dirty="0" smtClean="0">
                <a:solidFill>
                  <a:srgbClr val="FFFFFF"/>
                </a:solidFill>
                <a:latin typeface="Trebuchet MS" panose="020B0603020202020204" pitchFamily="34" charset="0"/>
                <a:ea typeface="+mj-ea"/>
                <a:cs typeface="+mj-cs"/>
                <a:sym typeface="Trebuchet MS" panose="020B0603020202020204" pitchFamily="34" charset="0"/>
              </a:defRPr>
            </a:lvl1pPr>
          </a:lstStyle>
          <a:p>
            <a:r>
              <a:rPr lang="en-GB" dirty="0"/>
              <a:t>Title in Title Case</a:t>
            </a:r>
          </a:p>
        </p:txBody>
      </p:sp>
      <p:pic>
        <p:nvPicPr>
          <p:cNvPr id="14" name="Picture 13"/>
          <p:cNvPicPr>
            <a:picLocks noChangeAspect="1"/>
          </p:cNvPicPr>
          <p:nvPr userDrawn="1">
            <p:custDataLst>
              <p:tags r:id="rId3"/>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9115627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193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Trebuchet MS" panose="020B0603020202020204" pitchFamily="34" charset="0"/>
                <a:sym typeface="Trebuchet MS" panose="020B0603020202020204" pitchFamily="34" charset="0"/>
              </a:defRPr>
            </a:lvl1pPr>
          </a:lstStyle>
          <a:p>
            <a:pPr lvl="0"/>
            <a:r>
              <a:rPr lang="en-US" dirty="0"/>
              <a:t>Click to add title</a:t>
            </a:r>
          </a:p>
        </p:txBody>
      </p:sp>
      <p:pic>
        <p:nvPicPr>
          <p:cNvPr id="8" name="Picture 7"/>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605676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95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5EDD02A1-50ED-4F25-ACBE-20384C4ABB99}"/>
              </a:ext>
            </a:extLst>
          </p:cNvPr>
          <p:cNvSpPr/>
          <p:nvPr userDrawn="1"/>
        </p:nvSpPr>
        <p:spPr>
          <a:xfrm>
            <a:off x="8595360" y="0"/>
            <a:ext cx="3596640" cy="6858000"/>
          </a:xfrm>
          <a:prstGeom prst="rect">
            <a:avLst/>
          </a:prstGeom>
          <a:solidFill>
            <a:srgbClr val="5FE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defRPr/>
            </a:pPr>
            <a:endParaRPr lang="en-GB" sz="1600" dirty="0">
              <a:solidFill>
                <a:prstClr val="white"/>
              </a:solidFill>
            </a:endParaRPr>
          </a:p>
        </p:txBody>
      </p:sp>
      <p:cxnSp>
        <p:nvCxnSpPr>
          <p:cNvPr id="9" name="Straight Connector 8">
            <a:extLst>
              <a:ext uri="{FF2B5EF4-FFF2-40B4-BE49-F238E27FC236}">
                <a16:creationId xmlns:a16="http://schemas.microsoft.com/office/drawing/2014/main" id="{9C3F6CD4-B549-4A71-A339-6FC02EEB4122}"/>
              </a:ext>
            </a:extLst>
          </p:cNvPr>
          <p:cNvCxnSpPr>
            <a:cxnSpLocks/>
          </p:cNvCxnSpPr>
          <p:nvPr userDrawn="1"/>
        </p:nvCxnSpPr>
        <p:spPr>
          <a:xfrm>
            <a:off x="8595360" y="-6908"/>
            <a:ext cx="0" cy="686490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sp>
        <p:nvSpPr>
          <p:cNvPr id="5" name="Title 4"/>
          <p:cNvSpPr>
            <a:spLocks noGrp="1"/>
          </p:cNvSpPr>
          <p:nvPr>
            <p:ph type="title" hasCustomPrompt="1"/>
          </p:nvPr>
        </p:nvSpPr>
        <p:spPr>
          <a:xfrm>
            <a:off x="630000" y="622800"/>
            <a:ext cx="7698752"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Trebuchet MS" panose="020B0603020202020204" pitchFamily="34" charset="0"/>
                <a:sym typeface="Trebuchet MS" panose="020B0603020202020204" pitchFamily="34" charset="0"/>
              </a:defRPr>
            </a:lvl1pPr>
          </a:lstStyle>
          <a:p>
            <a:pPr lvl="0"/>
            <a:r>
              <a:rPr lang="en-US" dirty="0"/>
              <a:t>Click to add title</a:t>
            </a:r>
          </a:p>
        </p:txBody>
      </p:sp>
      <p:pic>
        <p:nvPicPr>
          <p:cNvPr id="10" name="Picture 9"/>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089090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250"/>
                                        <p:tgtEl>
                                          <p:spTgt spid="9"/>
                                        </p:tgtEl>
                                      </p:cBhvr>
                                    </p:animEffect>
                                  </p:childTnLst>
                                </p:cTn>
                              </p:par>
                              <p:par>
                                <p:cTn id="8" presetID="17" presetClass="entr" presetSubtype="8" fill="hold" grpId="0" nodeType="withEffect">
                                  <p:stCondLst>
                                    <p:cond delay="400"/>
                                  </p:stCondLst>
                                  <p:childTnLst>
                                    <p:set>
                                      <p:cBhvr>
                                        <p:cTn id="9" dur="1" fill="hold">
                                          <p:stCondLst>
                                            <p:cond delay="0"/>
                                          </p:stCondLst>
                                        </p:cTn>
                                        <p:tgtEl>
                                          <p:spTgt spid="8"/>
                                        </p:tgtEl>
                                        <p:attrNameLst>
                                          <p:attrName>style.visibility</p:attrName>
                                        </p:attrNameLst>
                                      </p:cBhvr>
                                      <p:to>
                                        <p:strVal val="visible"/>
                                      </p:to>
                                    </p:set>
                                    <p:anim calcmode="lin" valueType="num">
                                      <p:cBhvr>
                                        <p:cTn id="10" dur="250" fill="hold"/>
                                        <p:tgtEl>
                                          <p:spTgt spid="8"/>
                                        </p:tgtEl>
                                        <p:attrNameLst>
                                          <p:attrName>ppt_x</p:attrName>
                                        </p:attrNameLst>
                                      </p:cBhvr>
                                      <p:tavLst>
                                        <p:tav tm="0">
                                          <p:val>
                                            <p:strVal val="#ppt_x-#ppt_w/2"/>
                                          </p:val>
                                        </p:tav>
                                        <p:tav tm="100000">
                                          <p:val>
                                            <p:strVal val="#ppt_x"/>
                                          </p:val>
                                        </p:tav>
                                      </p:tavLst>
                                    </p:anim>
                                    <p:anim calcmode="lin" valueType="num">
                                      <p:cBhvr>
                                        <p:cTn id="11" dur="250" fill="hold"/>
                                        <p:tgtEl>
                                          <p:spTgt spid="8"/>
                                        </p:tgtEl>
                                        <p:attrNameLst>
                                          <p:attrName>ppt_y</p:attrName>
                                        </p:attrNameLst>
                                      </p:cBhvr>
                                      <p:tavLst>
                                        <p:tav tm="0">
                                          <p:val>
                                            <p:strVal val="#ppt_y"/>
                                          </p:val>
                                        </p:tav>
                                        <p:tav tm="100000">
                                          <p:val>
                                            <p:strVal val="#ppt_y"/>
                                          </p:val>
                                        </p:tav>
                                      </p:tavLst>
                                    </p:anim>
                                    <p:anim calcmode="lin" valueType="num">
                                      <p:cBhvr>
                                        <p:cTn id="12" dur="250" fill="hold"/>
                                        <p:tgtEl>
                                          <p:spTgt spid="8"/>
                                        </p:tgtEl>
                                        <p:attrNameLst>
                                          <p:attrName>ppt_w</p:attrName>
                                        </p:attrNameLst>
                                      </p:cBhvr>
                                      <p:tavLst>
                                        <p:tav tm="0">
                                          <p:val>
                                            <p:fltVal val="0"/>
                                          </p:val>
                                        </p:tav>
                                        <p:tav tm="100000">
                                          <p:val>
                                            <p:strVal val="#ppt_w"/>
                                          </p:val>
                                        </p:tav>
                                      </p:tavLst>
                                    </p:anim>
                                    <p:anim calcmode="lin" valueType="num">
                                      <p:cBhvr>
                                        <p:cTn id="13" dur="25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397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sp>
        <p:nvSpPr>
          <p:cNvPr id="5" name="Title 4"/>
          <p:cNvSpPr>
            <a:spLocks noGrp="1"/>
          </p:cNvSpPr>
          <p:nvPr>
            <p:ph type="title" hasCustomPrompt="1"/>
          </p:nvPr>
        </p:nvSpPr>
        <p:spPr>
          <a:xfrm>
            <a:off x="630001" y="622800"/>
            <a:ext cx="721696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Trebuchet MS" panose="020B0603020202020204" pitchFamily="34" charset="0"/>
                <a:sym typeface="Trebuchet MS" panose="020B0603020202020204" pitchFamily="34" charset="0"/>
              </a:defRPr>
            </a:lvl1pPr>
          </a:lstStyle>
          <a:p>
            <a:pPr lvl="0"/>
            <a:r>
              <a:rPr lang="en-US" dirty="0"/>
              <a:t>Click to add title</a:t>
            </a:r>
          </a:p>
        </p:txBody>
      </p:sp>
      <p:sp>
        <p:nvSpPr>
          <p:cNvPr id="8" name="Picture Placeholder 12">
            <a:extLst>
              <a:ext uri="{FF2B5EF4-FFF2-40B4-BE49-F238E27FC236}">
                <a16:creationId xmlns:a16="http://schemas.microsoft.com/office/drawing/2014/main" id="{7CB722B1-FCF5-4738-A8B2-7CAACD50A585}"/>
              </a:ext>
            </a:extLst>
          </p:cNvPr>
          <p:cNvSpPr>
            <a:spLocks noGrp="1"/>
          </p:cNvSpPr>
          <p:nvPr>
            <p:ph type="pic" sz="quarter" idx="11" hasCustomPrompt="1"/>
          </p:nvPr>
        </p:nvSpPr>
        <p:spPr>
          <a:xfrm>
            <a:off x="7848455" y="-718457"/>
            <a:ext cx="4343545" cy="7576457"/>
          </a:xfrm>
          <a:custGeom>
            <a:avLst/>
            <a:gdLst>
              <a:gd name="connsiteX0" fmla="*/ 4343545 w 4343545"/>
              <a:gd name="connsiteY0" fmla="*/ 0 h 7576457"/>
              <a:gd name="connsiteX1" fmla="*/ 4343545 w 4343545"/>
              <a:gd name="connsiteY1" fmla="*/ 7576457 h 7576457"/>
              <a:gd name="connsiteX2" fmla="*/ 0 w 4343545"/>
              <a:gd name="connsiteY2" fmla="*/ 7576457 h 7576457"/>
            </a:gdLst>
            <a:ahLst/>
            <a:cxnLst>
              <a:cxn ang="0">
                <a:pos x="connsiteX0" y="connsiteY0"/>
              </a:cxn>
              <a:cxn ang="0">
                <a:pos x="connsiteX1" y="connsiteY1"/>
              </a:cxn>
              <a:cxn ang="0">
                <a:pos x="connsiteX2" y="connsiteY2"/>
              </a:cxn>
            </a:cxnLst>
            <a:rect l="l" t="t" r="r" b="b"/>
            <a:pathLst>
              <a:path w="4343545" h="7576457">
                <a:moveTo>
                  <a:pt x="4343545" y="0"/>
                </a:moveTo>
                <a:lnTo>
                  <a:pt x="4343545" y="7576457"/>
                </a:lnTo>
                <a:lnTo>
                  <a:pt x="0" y="7576457"/>
                </a:lnTo>
                <a:close/>
              </a:path>
            </a:pathLst>
          </a:custGeom>
        </p:spPr>
        <p:txBody>
          <a:bodyPr wrap="square">
            <a:noAutofit/>
          </a:bodyPr>
          <a:lstStyle/>
          <a:p>
            <a:r>
              <a:rPr lang="en-GB" dirty="0"/>
              <a:t> </a:t>
            </a:r>
          </a:p>
        </p:txBody>
      </p:sp>
      <p:sp>
        <p:nvSpPr>
          <p:cNvPr id="9" name="Picture Placeholder 16">
            <a:extLst>
              <a:ext uri="{FF2B5EF4-FFF2-40B4-BE49-F238E27FC236}">
                <a16:creationId xmlns:a16="http://schemas.microsoft.com/office/drawing/2014/main" id="{426D01AF-A38D-4546-AC78-C62C175DCF5D}"/>
              </a:ext>
            </a:extLst>
          </p:cNvPr>
          <p:cNvSpPr>
            <a:spLocks noGrp="1"/>
          </p:cNvSpPr>
          <p:nvPr>
            <p:ph type="pic" sz="quarter" idx="12" hasCustomPrompt="1"/>
          </p:nvPr>
        </p:nvSpPr>
        <p:spPr>
          <a:xfrm>
            <a:off x="10042672" y="0"/>
            <a:ext cx="2150823" cy="4451342"/>
          </a:xfrm>
          <a:custGeom>
            <a:avLst/>
            <a:gdLst>
              <a:gd name="connsiteX0" fmla="*/ 0 w 2150823"/>
              <a:gd name="connsiteY0" fmla="*/ 0 h 4451342"/>
              <a:gd name="connsiteX1" fmla="*/ 2150823 w 2150823"/>
              <a:gd name="connsiteY1" fmla="*/ 0 h 4451342"/>
              <a:gd name="connsiteX2" fmla="*/ 2150823 w 2150823"/>
              <a:gd name="connsiteY2" fmla="*/ 4451342 h 4451342"/>
            </a:gdLst>
            <a:ahLst/>
            <a:cxnLst>
              <a:cxn ang="0">
                <a:pos x="connsiteX0" y="connsiteY0"/>
              </a:cxn>
              <a:cxn ang="0">
                <a:pos x="connsiteX1" y="connsiteY1"/>
              </a:cxn>
              <a:cxn ang="0">
                <a:pos x="connsiteX2" y="connsiteY2"/>
              </a:cxn>
            </a:cxnLst>
            <a:rect l="l" t="t" r="r" b="b"/>
            <a:pathLst>
              <a:path w="2150823" h="4451342">
                <a:moveTo>
                  <a:pt x="0" y="0"/>
                </a:moveTo>
                <a:lnTo>
                  <a:pt x="2150823" y="0"/>
                </a:lnTo>
                <a:lnTo>
                  <a:pt x="2150823" y="4451342"/>
                </a:lnTo>
                <a:close/>
              </a:path>
            </a:pathLst>
          </a:custGeom>
        </p:spPr>
        <p:txBody>
          <a:bodyPr wrap="square">
            <a:noAutofit/>
          </a:bodyPr>
          <a:lstStyle/>
          <a:p>
            <a:r>
              <a:rPr lang="en-GB" dirty="0"/>
              <a:t> </a:t>
            </a:r>
          </a:p>
        </p:txBody>
      </p:sp>
      <p:pic>
        <p:nvPicPr>
          <p:cNvPr id="10" name="Picture 9"/>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149084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500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sp>
        <p:nvSpPr>
          <p:cNvPr id="5" name="Title 4"/>
          <p:cNvSpPr>
            <a:spLocks noGrp="1"/>
          </p:cNvSpPr>
          <p:nvPr>
            <p:ph type="title" hasCustomPrompt="1"/>
          </p:nvPr>
        </p:nvSpPr>
        <p:spPr>
          <a:xfrm>
            <a:off x="630001" y="622800"/>
            <a:ext cx="592092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Trebuchet MS" panose="020B0603020202020204" pitchFamily="34" charset="0"/>
                <a:sym typeface="Trebuchet MS" panose="020B0603020202020204" pitchFamily="34" charset="0"/>
              </a:defRPr>
            </a:lvl1pPr>
          </a:lstStyle>
          <a:p>
            <a:pPr lvl="0"/>
            <a:r>
              <a:rPr lang="en-US" dirty="0"/>
              <a:t>Click to add title</a:t>
            </a:r>
          </a:p>
        </p:txBody>
      </p:sp>
      <p:sp>
        <p:nvSpPr>
          <p:cNvPr id="10" name="Picture Placeholder 8">
            <a:extLst>
              <a:ext uri="{FF2B5EF4-FFF2-40B4-BE49-F238E27FC236}">
                <a16:creationId xmlns:a16="http://schemas.microsoft.com/office/drawing/2014/main" id="{F78CFCC3-C356-4F26-AD72-806D2923A784}"/>
              </a:ext>
            </a:extLst>
          </p:cNvPr>
          <p:cNvSpPr>
            <a:spLocks noGrp="1"/>
          </p:cNvSpPr>
          <p:nvPr>
            <p:ph type="pic" sz="quarter" idx="13" hasCustomPrompt="1"/>
          </p:nvPr>
        </p:nvSpPr>
        <p:spPr>
          <a:xfrm>
            <a:off x="3537138" y="1"/>
            <a:ext cx="8654862" cy="6858000"/>
          </a:xfrm>
          <a:custGeom>
            <a:avLst/>
            <a:gdLst>
              <a:gd name="connsiteX0" fmla="*/ 3929775 w 8654862"/>
              <a:gd name="connsiteY0" fmla="*/ 0 h 6858000"/>
              <a:gd name="connsiteX1" fmla="*/ 8654862 w 8654862"/>
              <a:gd name="connsiteY1" fmla="*/ 0 h 6858000"/>
              <a:gd name="connsiteX2" fmla="*/ 8654862 w 8654862"/>
              <a:gd name="connsiteY2" fmla="*/ 6858000 h 6858000"/>
              <a:gd name="connsiteX3" fmla="*/ 0 w 865486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654862" h="6858000">
                <a:moveTo>
                  <a:pt x="3929775" y="0"/>
                </a:moveTo>
                <a:lnTo>
                  <a:pt x="8654862" y="0"/>
                </a:lnTo>
                <a:lnTo>
                  <a:pt x="8654862" y="6858000"/>
                </a:lnTo>
                <a:lnTo>
                  <a:pt x="0" y="6858000"/>
                </a:lnTo>
                <a:close/>
              </a:path>
            </a:pathLst>
          </a:custGeom>
        </p:spPr>
        <p:txBody>
          <a:bodyPr wrap="square">
            <a:noAutofit/>
          </a:bodyPr>
          <a:lstStyle/>
          <a:p>
            <a:r>
              <a:rPr lang="en-GB" dirty="0"/>
              <a:t> </a:t>
            </a:r>
          </a:p>
        </p:txBody>
      </p:sp>
      <p:pic>
        <p:nvPicPr>
          <p:cNvPr id="8" name="Picture 7"/>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730245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602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sp>
        <p:nvSpPr>
          <p:cNvPr id="5" name="Title 4"/>
          <p:cNvSpPr>
            <a:spLocks noGrp="1"/>
          </p:cNvSpPr>
          <p:nvPr>
            <p:ph type="title" hasCustomPrompt="1"/>
          </p:nvPr>
        </p:nvSpPr>
        <p:spPr>
          <a:xfrm>
            <a:off x="630001" y="622800"/>
            <a:ext cx="592092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Trebuchet MS" panose="020B0603020202020204" pitchFamily="34" charset="0"/>
                <a:sym typeface="Trebuchet MS" panose="020B0603020202020204" pitchFamily="34" charset="0"/>
              </a:defRPr>
            </a:lvl1pPr>
          </a:lstStyle>
          <a:p>
            <a:pPr lvl="0"/>
            <a:r>
              <a:rPr lang="en-US" dirty="0"/>
              <a:t>Click to add title</a:t>
            </a:r>
          </a:p>
        </p:txBody>
      </p:sp>
      <p:sp>
        <p:nvSpPr>
          <p:cNvPr id="8" name="Picture Placeholder 21">
            <a:extLst>
              <a:ext uri="{FF2B5EF4-FFF2-40B4-BE49-F238E27FC236}">
                <a16:creationId xmlns:a16="http://schemas.microsoft.com/office/drawing/2014/main" id="{A21B6194-4406-49E3-BBE0-44BA9A845F19}"/>
              </a:ext>
            </a:extLst>
          </p:cNvPr>
          <p:cNvSpPr>
            <a:spLocks noGrp="1"/>
          </p:cNvSpPr>
          <p:nvPr>
            <p:ph type="pic" sz="quarter" idx="14" hasCustomPrompt="1"/>
          </p:nvPr>
        </p:nvSpPr>
        <p:spPr>
          <a:xfrm>
            <a:off x="3782240" y="1"/>
            <a:ext cx="8409760" cy="6858000"/>
          </a:xfrm>
          <a:custGeom>
            <a:avLst/>
            <a:gdLst>
              <a:gd name="connsiteX0" fmla="*/ 3929775 w 8409760"/>
              <a:gd name="connsiteY0" fmla="*/ 0 h 6858000"/>
              <a:gd name="connsiteX1" fmla="*/ 8409760 w 8409760"/>
              <a:gd name="connsiteY1" fmla="*/ 0 h 6858000"/>
              <a:gd name="connsiteX2" fmla="*/ 8409760 w 8409760"/>
              <a:gd name="connsiteY2" fmla="*/ 6858000 h 6858000"/>
              <a:gd name="connsiteX3" fmla="*/ 0 w 84097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09760" h="6858000">
                <a:moveTo>
                  <a:pt x="3929775" y="0"/>
                </a:moveTo>
                <a:lnTo>
                  <a:pt x="8409760" y="0"/>
                </a:lnTo>
                <a:lnTo>
                  <a:pt x="8409760" y="6858000"/>
                </a:lnTo>
                <a:lnTo>
                  <a:pt x="0" y="6858000"/>
                </a:lnTo>
                <a:close/>
              </a:path>
            </a:pathLst>
          </a:custGeom>
        </p:spPr>
        <p:txBody>
          <a:bodyPr wrap="square">
            <a:noAutofit/>
          </a:bodyPr>
          <a:lstStyle/>
          <a:p>
            <a:r>
              <a:rPr lang="en-GB" dirty="0"/>
              <a:t> </a:t>
            </a:r>
          </a:p>
        </p:txBody>
      </p:sp>
      <p:sp>
        <p:nvSpPr>
          <p:cNvPr id="9" name="Picture Placeholder 14">
            <a:extLst>
              <a:ext uri="{FF2B5EF4-FFF2-40B4-BE49-F238E27FC236}">
                <a16:creationId xmlns:a16="http://schemas.microsoft.com/office/drawing/2014/main" id="{8B9E5FC9-8662-44CC-B42E-D57D01818CE1}"/>
              </a:ext>
            </a:extLst>
          </p:cNvPr>
          <p:cNvSpPr>
            <a:spLocks noGrp="1"/>
          </p:cNvSpPr>
          <p:nvPr>
            <p:ph type="pic" sz="quarter" idx="12" hasCustomPrompt="1"/>
          </p:nvPr>
        </p:nvSpPr>
        <p:spPr>
          <a:xfrm>
            <a:off x="8836526" y="0"/>
            <a:ext cx="3355474" cy="6857999"/>
          </a:xfrm>
          <a:custGeom>
            <a:avLst/>
            <a:gdLst>
              <a:gd name="connsiteX0" fmla="*/ 0 w 3355474"/>
              <a:gd name="connsiteY0" fmla="*/ 0 h 6857999"/>
              <a:gd name="connsiteX1" fmla="*/ 3355474 w 3355474"/>
              <a:gd name="connsiteY1" fmla="*/ 0 h 6857999"/>
              <a:gd name="connsiteX2" fmla="*/ 3355474 w 3355474"/>
              <a:gd name="connsiteY2" fmla="*/ 6857999 h 6857999"/>
              <a:gd name="connsiteX3" fmla="*/ 3355474 w 3355474"/>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3355474" h="6857999">
                <a:moveTo>
                  <a:pt x="0" y="0"/>
                </a:moveTo>
                <a:lnTo>
                  <a:pt x="3355474" y="0"/>
                </a:lnTo>
                <a:lnTo>
                  <a:pt x="3355474" y="6857999"/>
                </a:lnTo>
                <a:lnTo>
                  <a:pt x="3355474" y="6857999"/>
                </a:lnTo>
                <a:close/>
              </a:path>
            </a:pathLst>
          </a:custGeom>
        </p:spPr>
        <p:txBody>
          <a:bodyPr wrap="square">
            <a:noAutofit/>
          </a:bodyPr>
          <a:lstStyle/>
          <a:p>
            <a:r>
              <a:rPr lang="en-GB" dirty="0"/>
              <a:t> </a:t>
            </a:r>
          </a:p>
        </p:txBody>
      </p:sp>
      <p:sp>
        <p:nvSpPr>
          <p:cNvPr id="11" name="Picture Placeholder 18">
            <a:extLst>
              <a:ext uri="{FF2B5EF4-FFF2-40B4-BE49-F238E27FC236}">
                <a16:creationId xmlns:a16="http://schemas.microsoft.com/office/drawing/2014/main" id="{AFD89D56-2D1D-4F71-8963-37686CA2025A}"/>
              </a:ext>
            </a:extLst>
          </p:cNvPr>
          <p:cNvSpPr>
            <a:spLocks noGrp="1"/>
          </p:cNvSpPr>
          <p:nvPr>
            <p:ph type="pic" sz="quarter" idx="13" hasCustomPrompt="1"/>
          </p:nvPr>
        </p:nvSpPr>
        <p:spPr>
          <a:xfrm>
            <a:off x="0" y="3833096"/>
            <a:ext cx="11397368" cy="3024905"/>
          </a:xfrm>
          <a:custGeom>
            <a:avLst/>
            <a:gdLst>
              <a:gd name="connsiteX0" fmla="*/ 0 w 11397368"/>
              <a:gd name="connsiteY0" fmla="*/ 0 h 3024905"/>
              <a:gd name="connsiteX1" fmla="*/ 11397368 w 11397368"/>
              <a:gd name="connsiteY1" fmla="*/ 3024905 h 3024905"/>
              <a:gd name="connsiteX2" fmla="*/ 0 w 11397368"/>
              <a:gd name="connsiteY2" fmla="*/ 3024905 h 3024905"/>
            </a:gdLst>
            <a:ahLst/>
            <a:cxnLst>
              <a:cxn ang="0">
                <a:pos x="connsiteX0" y="connsiteY0"/>
              </a:cxn>
              <a:cxn ang="0">
                <a:pos x="connsiteX1" y="connsiteY1"/>
              </a:cxn>
              <a:cxn ang="0">
                <a:pos x="connsiteX2" y="connsiteY2"/>
              </a:cxn>
            </a:cxnLst>
            <a:rect l="l" t="t" r="r" b="b"/>
            <a:pathLst>
              <a:path w="11397368" h="3024905">
                <a:moveTo>
                  <a:pt x="0" y="0"/>
                </a:moveTo>
                <a:lnTo>
                  <a:pt x="11397368" y="3024905"/>
                </a:lnTo>
                <a:lnTo>
                  <a:pt x="0" y="3024905"/>
                </a:lnTo>
                <a:close/>
              </a:path>
            </a:pathLst>
          </a:custGeom>
        </p:spPr>
        <p:txBody>
          <a:bodyPr wrap="square">
            <a:noAutofit/>
          </a:bodyPr>
          <a:lstStyle/>
          <a:p>
            <a:r>
              <a:rPr lang="en-GB" dirty="0"/>
              <a:t> </a:t>
            </a:r>
          </a:p>
        </p:txBody>
      </p:sp>
      <p:sp>
        <p:nvSpPr>
          <p:cNvPr id="12" name="Picture Placeholder 10">
            <a:extLst>
              <a:ext uri="{FF2B5EF4-FFF2-40B4-BE49-F238E27FC236}">
                <a16:creationId xmlns:a16="http://schemas.microsoft.com/office/drawing/2014/main" id="{72948B0C-3EE5-4074-8E3B-6BBC20C595F4}"/>
              </a:ext>
            </a:extLst>
          </p:cNvPr>
          <p:cNvSpPr>
            <a:spLocks noGrp="1"/>
          </p:cNvSpPr>
          <p:nvPr>
            <p:ph type="pic" sz="quarter" idx="11" hasCustomPrompt="1"/>
          </p:nvPr>
        </p:nvSpPr>
        <p:spPr>
          <a:xfrm>
            <a:off x="3811511" y="5060790"/>
            <a:ext cx="8380491" cy="1806446"/>
          </a:xfrm>
          <a:custGeom>
            <a:avLst/>
            <a:gdLst>
              <a:gd name="connsiteX0" fmla="*/ 8380489 w 8380491"/>
              <a:gd name="connsiteY0" fmla="*/ 0 h 1806446"/>
              <a:gd name="connsiteX1" fmla="*/ 8380491 w 8380491"/>
              <a:gd name="connsiteY1" fmla="*/ 0 h 1806446"/>
              <a:gd name="connsiteX2" fmla="*/ 8380491 w 8380491"/>
              <a:gd name="connsiteY2" fmla="*/ 1806446 h 1806446"/>
              <a:gd name="connsiteX3" fmla="*/ 0 w 8380491"/>
              <a:gd name="connsiteY3" fmla="*/ 1806446 h 1806446"/>
              <a:gd name="connsiteX4" fmla="*/ 0 w 8380491"/>
              <a:gd name="connsiteY4" fmla="*/ 1806446 h 1806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0491" h="1806446">
                <a:moveTo>
                  <a:pt x="8380489" y="0"/>
                </a:moveTo>
                <a:lnTo>
                  <a:pt x="8380491" y="0"/>
                </a:lnTo>
                <a:lnTo>
                  <a:pt x="8380491" y="1806446"/>
                </a:lnTo>
                <a:lnTo>
                  <a:pt x="0" y="1806446"/>
                </a:lnTo>
                <a:lnTo>
                  <a:pt x="0" y="1806446"/>
                </a:lnTo>
                <a:close/>
              </a:path>
            </a:pathLst>
          </a:custGeom>
        </p:spPr>
        <p:txBody>
          <a:bodyPr wrap="square">
            <a:noAutofit/>
          </a:bodyPr>
          <a:lstStyle/>
          <a:p>
            <a:r>
              <a:rPr lang="en-GB" dirty="0"/>
              <a:t> </a:t>
            </a:r>
          </a:p>
        </p:txBody>
      </p:sp>
      <p:pic>
        <p:nvPicPr>
          <p:cNvPr id="10" name="Picture 9"/>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448734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7050" name="think-cell Slide" r:id="rId6" imgW="321" imgH="325" progId="TCLayout.ActiveDocument.1">
                  <p:embed/>
                </p:oleObj>
              </mc:Choice>
              <mc:Fallback>
                <p:oleObj name="think-cell Slide" r:id="rId6" imgW="321" imgH="325"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1" name="Picture 10"/>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678347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807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Trebuchet MS" panose="020B0603020202020204" pitchFamily="34" charset="0"/>
                <a:ea typeface="+mj-ea"/>
                <a:cs typeface="+mj-cs"/>
                <a:sym typeface="Trebuchet MS" panose="020B0603020202020204" pitchFamily="34" charset="0"/>
              </a:defRPr>
            </a:lvl1pPr>
          </a:lstStyle>
          <a:p>
            <a:r>
              <a:rPr lang="en-US" dirty="0"/>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9"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0" name="Picture 9"/>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4215272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9098"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Trebuchet MS" panose="020B0603020202020204" pitchFamily="34" charset="0"/>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custDataLst>
              <p:tags r:id="rId3"/>
            </p:custDataLst>
          </p:nvPr>
        </p:nvPicPr>
        <p:blipFill>
          <a:blip r:embed="rId7"/>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277090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18"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0" name="Picture 9"/>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974192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012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0" name="Picture 9"/>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23996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114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Trebuchet MS" panose="020B0603020202020204" pitchFamily="34" charset="0"/>
                <a:sym typeface="Trebuchet MS" panose="020B0603020202020204" pitchFamily="34" charset="0"/>
              </a:defRPr>
            </a:lvl1pPr>
          </a:lstStyle>
          <a:p>
            <a:pPr lvl="0"/>
            <a:r>
              <a:rPr lang="en-US" dirty="0"/>
              <a:t>Click to add title</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2" name="Picture 11"/>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615396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17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7" name="Picture 16"/>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197686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319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800" dirty="0">
              <a:solidFill>
                <a:srgbClr val="FFFFFF">
                  <a:lumMod val="50000"/>
                </a:srgbClr>
              </a:solidFill>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8" name="Picture 17"/>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424592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421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9" name="Picture 8"/>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Trebuchet MS" panose="020B0603020202020204" pitchFamily="34" charset="0"/>
                <a:sym typeface="Trebuchet MS" panose="020B0603020202020204" pitchFamily="34" charset="0"/>
              </a:defRPr>
            </a:lvl1pPr>
          </a:lstStyle>
          <a:p>
            <a:r>
              <a:rPr lang="en-US" dirty="0"/>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800" dirty="0">
              <a:solidFill>
                <a:srgbClr val="FFFFFF">
                  <a:lumMod val="50000"/>
                </a:srgbClr>
              </a:solidFill>
              <a:sym typeface="Trebuchet MS" panose="020B0603020202020204" pitchFamily="34" charset="0"/>
            </a:endParaRP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7" name="Picture 16"/>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930677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524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5" name="Picture 2"/>
          <p:cNvPicPr>
            <a:picLocks noChangeAspect="1" noChangeArrowheads="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108638" y="359436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chemeClr val="tx2"/>
                </a:solidFill>
                <a:latin typeface="Trebuchet MS" panose="020B0603020202020204" pitchFamily="34" charset="0"/>
                <a:sym typeface="Trebuchet MS" panose="020B0603020202020204" pitchFamily="34" charset="0"/>
              </a:defRPr>
            </a:lvl1pPr>
          </a:lstStyle>
          <a:p>
            <a:r>
              <a:rPr lang="en-US" dirty="0">
                <a:solidFill>
                  <a:schemeClr val="tx2"/>
                </a:solidFill>
              </a:rPr>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1" name="Picture 10"/>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6095815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626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Trebuchet MS" panose="020B0603020202020204" pitchFamily="34" charset="0"/>
                <a:sym typeface="Trebuchet MS" panose="020B0603020202020204" pitchFamily="34" charset="0"/>
              </a:defRPr>
            </a:lvl1pPr>
          </a:lstStyle>
          <a:p>
            <a:r>
              <a:rPr lang="en-US" dirty="0"/>
              <a:t>Click to add title</a:t>
            </a:r>
          </a:p>
        </p:txBody>
      </p:sp>
      <p:pic>
        <p:nvPicPr>
          <p:cNvPr id="4" name="Picture 3"/>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t="6216" b="7716"/>
          <a:stretch/>
        </p:blipFill>
        <p:spPr>
          <a:xfrm rot="120000">
            <a:off x="2141308" y="3402828"/>
            <a:ext cx="2694666" cy="3461745"/>
          </a:xfrm>
          <a:prstGeom prst="rect">
            <a:avLst/>
          </a:prstGeom>
        </p:spPr>
      </p:pic>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0" name="Picture 9"/>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405151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729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800" dirty="0">
              <a:solidFill>
                <a:srgbClr val="FFFFFF"/>
              </a:solidFill>
              <a:sym typeface="Trebuchet MS" panose="020B0603020202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pic>
        <p:nvPicPr>
          <p:cNvPr id="11" name="Picture 2"/>
          <p:cNvPicPr>
            <a:picLocks noChangeAspect="1" noChangeArrowheads="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533900" y="3395662"/>
            <a:ext cx="1298575" cy="3571875"/>
          </a:xfrm>
          <a:prstGeom prst="rect">
            <a:avLst/>
          </a:prstGeom>
          <a:noFill/>
          <a:extLst>
            <a:ext uri="{909E8E84-426E-40DD-AFC4-6F175D3DCCD1}">
              <a14:hiddenFill xmlns:a14="http://schemas.microsoft.com/office/drawing/2010/main">
                <a:solidFill>
                  <a:srgbClr val="FFFFFF"/>
                </a:solidFill>
              </a14:hiddenFill>
            </a:ext>
          </a:extLst>
        </p:spPr>
      </p:pic>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5" name="Picture 14"/>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88879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831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Trebuchet MS" panose="020B0603020202020204" pitchFamily="34" charset="0"/>
                <a:sym typeface="Trebuchet MS" panose="020B0603020202020204" pitchFamily="34" charset="0"/>
              </a:defRPr>
            </a:lvl1pPr>
          </a:lstStyle>
          <a:p>
            <a:r>
              <a:rPr lang="en-US" dirty="0"/>
              <a:t>Click to add title</a:t>
            </a:r>
          </a:p>
        </p:txBody>
      </p:sp>
      <p:pic>
        <p:nvPicPr>
          <p:cNvPr id="20" name="Picture 19"/>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t="7562" b="6867"/>
          <a:stretch/>
        </p:blipFill>
        <p:spPr>
          <a:xfrm>
            <a:off x="3549481" y="3416300"/>
            <a:ext cx="2694666" cy="3441700"/>
          </a:xfrm>
          <a:prstGeom prst="rect">
            <a:avLst/>
          </a:prstGeom>
        </p:spPr>
      </p:pic>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0" name="Picture 9"/>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1379749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933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pic>
        <p:nvPicPr>
          <p:cNvPr id="13" name="Picture 2"/>
          <p:cNvPicPr>
            <a:picLocks noChangeAspect="1" noChangeArrowheads="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378758" y="3589606"/>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Trebuchet MS" panose="020B0603020202020204" pitchFamily="34" charset="0"/>
                <a:sym typeface="Trebuchet MS" panose="020B0603020202020204" pitchFamily="34" charset="0"/>
              </a:defRPr>
            </a:lvl1pPr>
          </a:lstStyle>
          <a:p>
            <a:pPr lvl="0"/>
            <a:r>
              <a:rPr lang="en-US" dirty="0"/>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1" name="Picture 10"/>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857948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2018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CPI Strategy - Australia (Das).pptx</a:t>
            </a:r>
            <a:endParaRPr lang="en-US" sz="700" dirty="0">
              <a:solidFill>
                <a:schemeClr val="bg1"/>
              </a:solidFill>
              <a:latin typeface="+mn-lt"/>
              <a:sym typeface="Trebuchet MS" panose="020B0603020202020204" pitchFamily="34" charset="0"/>
            </a:endParaRPr>
          </a:p>
        </p:txBody>
      </p:sp>
      <p:pic>
        <p:nvPicPr>
          <p:cNvPr id="9" name="Picture 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692871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036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Trebuchet MS" panose="020B0603020202020204" pitchFamily="34" charset="0"/>
                <a:sym typeface="Trebuchet MS" panose="020B0603020202020204" pitchFamily="34" charset="0"/>
              </a:defRPr>
            </a:lvl1pPr>
          </a:lstStyle>
          <a:p>
            <a:pPr lvl="0"/>
            <a:r>
              <a:rPr lang="en-US" dirty="0"/>
              <a:t>Click to add title</a:t>
            </a:r>
          </a:p>
        </p:txBody>
      </p:sp>
      <p:pic>
        <p:nvPicPr>
          <p:cNvPr id="17" name="Picture 16"/>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t="9052" b="6867"/>
          <a:stretch/>
        </p:blipFill>
        <p:spPr>
          <a:xfrm rot="120000">
            <a:off x="4428422" y="3407803"/>
            <a:ext cx="2694666" cy="3456551"/>
          </a:xfrm>
          <a:prstGeom prst="rect">
            <a:avLst/>
          </a:prstGeom>
        </p:spPr>
      </p:pic>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0" name="Picture 9"/>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376842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138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0" name="Picture 2"/>
          <p:cNvPicPr>
            <a:picLocks noChangeAspect="1" noChangeArrowheads="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490341" y="3589606"/>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Trebuchet MS" panose="020B0603020202020204" pitchFamily="34" charset="0"/>
                <a:sym typeface="Trebuchet MS" panose="020B0603020202020204" pitchFamily="34" charset="0"/>
              </a:defRPr>
            </a:lvl1pPr>
          </a:lstStyle>
          <a:p>
            <a:pPr lvl="0"/>
            <a:r>
              <a:rPr lang="en-US" dirty="0"/>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6" name="Picture 15"/>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814503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41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Trebuchet MS" panose="020B0603020202020204" pitchFamily="34" charset="0"/>
                <a:sym typeface="Trebuchet MS" panose="020B0603020202020204" pitchFamily="34" charset="0"/>
              </a:defRPr>
            </a:lvl1pPr>
          </a:lstStyle>
          <a:p>
            <a:pPr lvl="0"/>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3" name="Picture 12"/>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t="9052" b="6867"/>
          <a:stretch/>
        </p:blipFill>
        <p:spPr>
          <a:xfrm rot="120000">
            <a:off x="6524770" y="3407803"/>
            <a:ext cx="2694666" cy="3456551"/>
          </a:xfrm>
          <a:prstGeom prst="rect">
            <a:avLst/>
          </a:prstGeom>
        </p:spPr>
      </p:pic>
      <p:pic>
        <p:nvPicPr>
          <p:cNvPr id="10" name="Picture 9"/>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142902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43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Trebuchet MS" panose="020B0603020202020204" pitchFamily="34" charset="0"/>
                <a:ea typeface="+mj-ea"/>
                <a:cs typeface="+mj-cs"/>
                <a:sym typeface="Trebuchet MS" panose="020B0603020202020204" pitchFamily="34" charset="0"/>
              </a:defRPr>
            </a:lvl1pPr>
          </a:lstStyle>
          <a:p>
            <a:r>
              <a:rPr lang="en-US" dirty="0"/>
              <a:t>Click to add big statement text</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1" name="Picture 10"/>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168374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4458"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Trebuchet MS" panose="020B0603020202020204" pitchFamily="34" charset="0"/>
                <a:ea typeface="+mj-ea"/>
                <a:cs typeface="+mj-cs"/>
                <a:sym typeface="Trebuchet MS" panose="020B0603020202020204" pitchFamily="34" charset="0"/>
              </a:defRPr>
            </a:lvl1pPr>
          </a:lstStyle>
          <a:p>
            <a:r>
              <a:rPr lang="en-US" dirty="0"/>
              <a:t>Click to add big statement text</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186395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2">
            <a:lumMod val="50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5482"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r="3634" b="1258"/>
          <a:stretch/>
        </p:blipFill>
        <p:spPr>
          <a:xfrm rot="16200000" flipH="1">
            <a:off x="6797461" y="110968"/>
            <a:ext cx="769257" cy="10019821"/>
          </a:xfrm>
          <a:prstGeom prst="rect">
            <a:avLst/>
          </a:pr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solidFill>
                <a:srgbClr val="2A5159"/>
              </a:solidFill>
              <a:sym typeface="Trebuchet MS" panose="020B0603020202020204" pitchFamily="34" charset="0"/>
            </a:endParaRPr>
          </a:p>
        </p:txBody>
      </p:sp>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pic>
        <p:nvPicPr>
          <p:cNvPr id="7" name="Picture 6"/>
          <p:cNvPicPr>
            <a:picLocks noChangeAspect="1"/>
          </p:cNvPicPr>
          <p:nvPr userDrawn="1">
            <p:custDataLst>
              <p:tags r:id="rId3"/>
            </p:custDataLst>
          </p:nvPr>
        </p:nvPicPr>
        <p:blipFill>
          <a:blip r:embed="rId9"/>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4252878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650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9" name="Picture 8"/>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478942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753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8" name="Picture 7"/>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42440674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855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0" name="Picture 9"/>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157315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957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5" name="Picture 4"/>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363319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2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0" name="Picture 9"/>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438078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0602"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9" name="Picture 8"/>
          <p:cNvPicPr>
            <a:picLocks noChangeAspect="1"/>
          </p:cNvPicPr>
          <p:nvPr userDrawn="1"/>
        </p:nvPicPr>
        <p:blipFill rotWithShape="1">
          <a:blip r:embed="rId7"/>
          <a:srcRect t="18753"/>
          <a:stretch/>
        </p:blipFill>
        <p:spPr>
          <a:xfrm>
            <a:off x="0" y="0"/>
            <a:ext cx="12192000" cy="6858297"/>
          </a:xfrm>
          <a:prstGeom prst="rect">
            <a:avLst/>
          </a:prstGeom>
        </p:spPr>
      </p:pic>
      <p:sp>
        <p:nvSpPr>
          <p:cNvPr id="5" name="Rectangle 4"/>
          <p:cNvSpPr/>
          <p:nvPr userDrawn="1"/>
        </p:nvSpPr>
        <p:spPr bwMode="black">
          <a:xfrm>
            <a:off x="626289" y="626321"/>
            <a:ext cx="5610517" cy="5532504"/>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dirty="0">
              <a:solidFill>
                <a:prstClr val="white"/>
              </a:solidFill>
              <a:sym typeface="Trebuchet MS" panose="020B0603020202020204" pitchFamily="34" charset="0"/>
            </a:endParaRPr>
          </a:p>
        </p:txBody>
      </p:sp>
      <p:pic>
        <p:nvPicPr>
          <p:cNvPr id="10" name="Picture 9"/>
          <p:cNvPicPr>
            <a:picLocks noChangeAspect="1"/>
          </p:cNvPicPr>
          <p:nvPr userDrawn="1"/>
        </p:nvPicPr>
        <p:blipFill rotWithShape="1">
          <a:blip r:embed="rId8" cstate="print">
            <a:extLst>
              <a:ext uri="{28A0092B-C50C-407E-A947-70E740481C1C}">
                <a14:useLocalDpi xmlns:a14="http://schemas.microsoft.com/office/drawing/2010/main"/>
              </a:ext>
            </a:extLst>
          </a:blip>
          <a:srcRect l="12251" t="17463" r="14824" b="21349"/>
          <a:stretch/>
        </p:blipFill>
        <p:spPr>
          <a:xfrm>
            <a:off x="926090" y="2491305"/>
            <a:ext cx="3186106" cy="1802537"/>
          </a:xfrm>
          <a:prstGeom prst="rect">
            <a:avLst/>
          </a:prstGeom>
        </p:spPr>
      </p:pic>
      <p:pic>
        <p:nvPicPr>
          <p:cNvPr id="6" name="Picture 5"/>
          <p:cNvPicPr>
            <a:picLocks noChangeAspect="1"/>
          </p:cNvPicPr>
          <p:nvPr userDrawn="1">
            <p:custDataLst>
              <p:tags r:id="rId3"/>
            </p:custDataLst>
          </p:nvPr>
        </p:nvPicPr>
        <p:blipFill>
          <a:blip r:embed="rId9"/>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435674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162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defRPr/>
              </a:pPr>
              <a:endParaRPr lang="en-US" dirty="0">
                <a:solidFill>
                  <a:srgbClr val="575757"/>
                </a:solidFill>
                <a:sym typeface="Trebuchet MS" panose="020B0603020202020204" pitchFamily="34" charset="0"/>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a:lnSpc>
                  <a:spcPct val="90000"/>
                </a:lnSpc>
                <a:defRPr/>
              </a:pPr>
              <a:r>
                <a:rPr lang="en-US" sz="1000" dirty="0">
                  <a:solidFill>
                    <a:srgbClr val="FFFFFF">
                      <a:lumMod val="50000"/>
                    </a:srgbClr>
                  </a:solidFill>
                  <a:sym typeface="Trebuchet MS" panose="020B0603020202020204" pitchFamily="34" charset="0"/>
                </a:rPr>
                <a:t>1. xxxx  2. xxxx  3. xxxx</a:t>
              </a:r>
            </a:p>
            <a:p>
              <a:pPr>
                <a:lnSpc>
                  <a:spcPct val="90000"/>
                </a:lnSpc>
                <a:defRPr/>
              </a:pPr>
              <a:r>
                <a:rPr lang="en-US" sz="1000" dirty="0">
                  <a:solidFill>
                    <a:srgbClr val="FFFFFF">
                      <a:lumMod val="50000"/>
                    </a:srgbClr>
                  </a:solidFill>
                  <a:sym typeface="Trebuchet MS" panose="020B0603020202020204" pitchFamily="34" charset="0"/>
                </a:rPr>
                <a:t>Note: List footnotes in numerical order. Footnote numbers are not bracketed. Use 10pt font. Do not put a period at the end of the note or the source</a:t>
              </a:r>
            </a:p>
            <a:p>
              <a:pPr>
                <a:lnSpc>
                  <a:spcPct val="90000"/>
                </a:lnSpc>
                <a:defRPr/>
              </a:pPr>
              <a:r>
                <a:rPr lang="en-US" sz="1000" dirty="0">
                  <a:solidFill>
                    <a:srgbClr val="FFFFFF">
                      <a:lumMod val="50000"/>
                    </a:srgbClr>
                  </a:solidFill>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55"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93" name="Picture 92"/>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058027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650"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a:ext>
            </a:extLst>
          </a:blip>
          <a:srcRect l="1731" t="8741" r="102" b="27"/>
          <a:stretch/>
        </p:blipFill>
        <p:spPr>
          <a:xfrm rot="16200000" flipH="1">
            <a:off x="8471921" y="1973272"/>
            <a:ext cx="580573" cy="6858000"/>
          </a:xfrm>
          <a:prstGeom prst="rect">
            <a:avLst/>
          </a:prstGeom>
        </p:spPr>
      </p:pic>
      <p:pic>
        <p:nvPicPr>
          <p:cNvPr id="10" name="Picture 9"/>
          <p:cNvPicPr>
            <a:picLocks noChangeAspect="1"/>
          </p:cNvPicPr>
          <p:nvPr userDrawn="1"/>
        </p:nvPicPr>
        <p:blipFill rotWithShape="1">
          <a:blip r:embed="rId8"/>
          <a:srcRect t="28016" b="9848"/>
          <a:stretch/>
        </p:blipFill>
        <p:spPr>
          <a:xfrm>
            <a:off x="0" y="0"/>
            <a:ext cx="12192000" cy="5245100"/>
          </a:xfrm>
          <a:prstGeom prst="rect">
            <a:avLst/>
          </a:prstGeom>
        </p:spPr>
      </p:pic>
      <p:sp>
        <p:nvSpPr>
          <p:cNvPr id="11" name="Picture Placeholder 3"/>
          <p:cNvSpPr>
            <a:spLocks noGrp="1"/>
          </p:cNvSpPr>
          <p:nvPr>
            <p:ph type="pic" sz="quarter" idx="16" hasCustomPrompt="1"/>
          </p:nvPr>
        </p:nvSpPr>
        <p:spPr>
          <a:xfrm>
            <a:off x="9366561" y="5570642"/>
            <a:ext cx="1867935" cy="896833"/>
          </a:xfrm>
        </p:spPr>
        <p:txBody>
          <a:bodyPr tIns="731520" bIns="0" anchor="b"/>
          <a:lstStyle>
            <a:lvl1pPr algn="ctr">
              <a:defRPr sz="1600"/>
            </a:lvl1pPr>
          </a:lstStyle>
          <a:p>
            <a:r>
              <a:rPr kumimoji="1" lang="en-US" altLang="ja-JP" dirty="0"/>
              <a:t>Logo</a:t>
            </a:r>
            <a:endParaRPr kumimoji="1" lang="ja-JP" altLang="en-US" dirty="0"/>
          </a:p>
        </p:txBody>
      </p:sp>
      <p:sp>
        <p:nvSpPr>
          <p:cNvPr id="12" name="Rectangle 11"/>
          <p:cNvSpPr/>
          <p:nvPr userDrawn="1"/>
        </p:nvSpPr>
        <p:spPr bwMode="black">
          <a:xfrm>
            <a:off x="630936" y="626200"/>
            <a:ext cx="8125200" cy="5529600"/>
          </a:xfrm>
          <a:prstGeom prst="rect">
            <a:avLst/>
          </a:prstGeom>
          <a:gradFill flip="none" rotWithShape="1">
            <a:gsLst>
              <a:gs pos="0">
                <a:schemeClr val="accent1">
                  <a:alpha val="61000"/>
                  <a:lumMod val="10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dirty="0">
              <a:solidFill>
                <a:prstClr val="white"/>
              </a:solidFill>
              <a:sym typeface="Trebuchet MS" panose="020B0603020202020204" pitchFamily="34" charset="0"/>
            </a:endParaRPr>
          </a:p>
        </p:txBody>
      </p:sp>
      <p:sp>
        <p:nvSpPr>
          <p:cNvPr id="13" name="Text Placeholder 23"/>
          <p:cNvSpPr>
            <a:spLocks noGrp="1"/>
          </p:cNvSpPr>
          <p:nvPr>
            <p:ph type="body" sz="quarter" idx="15" hasCustomPrompt="1"/>
          </p:nvPr>
        </p:nvSpPr>
        <p:spPr>
          <a:xfrm>
            <a:off x="957600" y="6207842"/>
            <a:ext cx="6868800" cy="327148"/>
          </a:xfrm>
        </p:spPr>
        <p:txBody>
          <a:bodyPr lIns="0" tIns="45720" rIns="91440" bIns="45720">
            <a:noAutofit/>
          </a:bodyPr>
          <a:lstStyle>
            <a:lvl1pPr>
              <a:spcBef>
                <a:spcPts val="0"/>
              </a:spcBef>
              <a:defRPr sz="1200" b="0" i="0" baseline="0">
                <a:solidFill>
                  <a:srgbClr val="2A5159"/>
                </a:solidFill>
                <a:latin typeface="Trebuchet MS" panose="020B0603020202020204" pitchFamily="34" charset="0"/>
                <a:cs typeface="+mn-cs"/>
                <a:sym typeface="Trebuchet MS" panose="020B0603020202020204" pitchFamily="34" charset="0"/>
              </a:defRPr>
            </a:lvl1pPr>
          </a:lstStyle>
          <a:p>
            <a:pPr lvl="0"/>
            <a:r>
              <a:rPr lang="en-GB" dirty="0"/>
              <a:t>CLICK TO EDIT DATE/PLACE</a:t>
            </a:r>
          </a:p>
        </p:txBody>
      </p:sp>
      <p:pic>
        <p:nvPicPr>
          <p:cNvPr id="14" name="Picture 13"/>
          <p:cNvPicPr>
            <a:picLocks noChangeAspect="1"/>
          </p:cNvPicPr>
          <p:nvPr userDrawn="1"/>
        </p:nvPicPr>
        <p:blipFill rotWithShape="1">
          <a:blip r:embed="rId9" cstate="screen">
            <a:extLst>
              <a:ext uri="{28A0092B-C50C-407E-A947-70E740481C1C}">
                <a14:useLocalDpi xmlns:a14="http://schemas.microsoft.com/office/drawing/2010/main"/>
              </a:ext>
            </a:extLst>
          </a:blip>
          <a:srcRect l="12251" t="17463" r="14824" b="21349"/>
          <a:stretch/>
        </p:blipFill>
        <p:spPr>
          <a:xfrm>
            <a:off x="957600" y="812026"/>
            <a:ext cx="1581522" cy="894745"/>
          </a:xfrm>
          <a:prstGeom prst="rect">
            <a:avLst/>
          </a:prstGeom>
        </p:spPr>
      </p:pic>
      <p:sp>
        <p:nvSpPr>
          <p:cNvPr id="17" name="Text Placeholder 20"/>
          <p:cNvSpPr>
            <a:spLocks noGrp="1"/>
          </p:cNvSpPr>
          <p:nvPr>
            <p:ph type="body" sz="quarter" idx="14" hasCustomPrompt="1"/>
          </p:nvPr>
        </p:nvSpPr>
        <p:spPr>
          <a:xfrm>
            <a:off x="957600" y="5495706"/>
            <a:ext cx="6868800" cy="436195"/>
          </a:xfrm>
        </p:spPr>
        <p:txBody>
          <a:bodyPr lIns="0" tIns="45720" rIns="91440" bIns="45720" anchor="ctr">
            <a:noAutofit/>
          </a:bodyPr>
          <a:lstStyle>
            <a:lvl1pPr>
              <a:lnSpc>
                <a:spcPct val="100000"/>
              </a:lnSpc>
              <a:spcBef>
                <a:spcPts val="672"/>
              </a:spcBef>
              <a:spcAft>
                <a:spcPts val="0"/>
              </a:spcAft>
              <a:defRPr sz="1600" b="0" i="0">
                <a:solidFill>
                  <a:srgbClr val="FFFFFF"/>
                </a:solidFill>
                <a:latin typeface="Trebuchet MS" panose="020B0603020202020204" pitchFamily="34" charset="0"/>
                <a:cs typeface="+mn-cs"/>
                <a:sym typeface="Trebuchet MS" panose="020B0603020202020204" pitchFamily="34" charset="0"/>
              </a:defRPr>
            </a:lvl1pPr>
            <a:lvl5pPr>
              <a:defRPr sz="2400" b="0" i="1"/>
            </a:lvl5pPr>
          </a:lstStyle>
          <a:p>
            <a:pPr lvl="0"/>
            <a:r>
              <a:rPr lang="en-GB" dirty="0"/>
              <a:t>Subtitle in sentence case</a:t>
            </a:r>
          </a:p>
        </p:txBody>
      </p:sp>
      <p:sp>
        <p:nvSpPr>
          <p:cNvPr id="18" name="Title 18"/>
          <p:cNvSpPr>
            <a:spLocks noGrp="1"/>
          </p:cNvSpPr>
          <p:nvPr>
            <p:ph type="title" hasCustomPrompt="1"/>
          </p:nvPr>
        </p:nvSpPr>
        <p:spPr>
          <a:xfrm>
            <a:off x="957600" y="1886242"/>
            <a:ext cx="6868800" cy="3138423"/>
          </a:xfrm>
        </p:spPr>
        <p:txBody>
          <a:bodyPr lIns="0" tIns="45720" rIns="91440" bIns="45720" anchor="b">
            <a:noAutofit/>
          </a:bodyPr>
          <a:lstStyle>
            <a:lvl1pPr marL="0" algn="l" defTabSz="914400" rtl="0" eaLnBrk="1" latinLnBrk="0" hangingPunct="1">
              <a:lnSpc>
                <a:spcPct val="100000"/>
              </a:lnSpc>
              <a:spcBef>
                <a:spcPct val="0"/>
              </a:spcBef>
              <a:buNone/>
              <a:defRPr lang="en-GB" sz="5400" b="0" kern="1200" dirty="0" smtClean="0">
                <a:solidFill>
                  <a:srgbClr val="FFFFFF"/>
                </a:solidFill>
                <a:latin typeface="Trebuchet MS" panose="020B0603020202020204" pitchFamily="34" charset="0"/>
                <a:ea typeface="+mj-ea"/>
                <a:cs typeface="+mj-cs"/>
                <a:sym typeface="Trebuchet MS" panose="020B0603020202020204" pitchFamily="34" charset="0"/>
              </a:defRPr>
            </a:lvl1pPr>
          </a:lstStyle>
          <a:p>
            <a:r>
              <a:rPr lang="en-GB" dirty="0"/>
              <a:t>Title in Title Case</a:t>
            </a:r>
          </a:p>
        </p:txBody>
      </p:sp>
      <p:pic>
        <p:nvPicPr>
          <p:cNvPr id="15" name="Picture 14"/>
          <p:cNvPicPr>
            <a:picLocks noChangeAspect="1"/>
          </p:cNvPicPr>
          <p:nvPr userDrawn="1">
            <p:custDataLst>
              <p:tags r:id="rId3"/>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608251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D. 3_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3674"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5" name="Picture 14"/>
          <p:cNvPicPr>
            <a:picLocks noChangeAspect="1"/>
          </p:cNvPicPr>
          <p:nvPr userDrawn="1"/>
        </p:nvPicPr>
        <p:blipFill rotWithShape="1">
          <a:blip r:embed="rId7" cstate="screen">
            <a:extLst>
              <a:ext uri="{28A0092B-C50C-407E-A947-70E740481C1C}">
                <a14:useLocalDpi xmlns:a14="http://schemas.microsoft.com/office/drawing/2010/main"/>
              </a:ext>
            </a:extLst>
          </a:blip>
          <a:srcRect t="1" b="35463"/>
          <a:stretch/>
        </p:blipFill>
        <p:spPr>
          <a:xfrm>
            <a:off x="0" y="1"/>
            <a:ext cx="12192000" cy="5267324"/>
          </a:xfrm>
          <a:prstGeom prst="rect">
            <a:avLst/>
          </a:prstGeom>
        </p:spPr>
      </p:pic>
      <p:sp>
        <p:nvSpPr>
          <p:cNvPr id="19" name="Rectangle 18"/>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pic>
        <p:nvPicPr>
          <p:cNvPr id="23" name="Picture 22"/>
          <p:cNvPicPr>
            <a:picLocks noChangeAspect="1"/>
          </p:cNvPicPr>
          <p:nvPr userDrawn="1"/>
        </p:nvPicPr>
        <p:blipFill rotWithShape="1">
          <a:blip r:embed="rId8">
            <a:extLst>
              <a:ext uri="{28A0092B-C50C-407E-A947-70E740481C1C}">
                <a14:useLocalDpi xmlns:a14="http://schemas.microsoft.com/office/drawing/2010/main"/>
              </a:ext>
            </a:extLst>
          </a:blip>
          <a:srcRect l="1731" t="8741" r="102" b="27"/>
          <a:stretch/>
        </p:blipFill>
        <p:spPr>
          <a:xfrm rot="16200000" flipH="1">
            <a:off x="8471921" y="1973272"/>
            <a:ext cx="580573" cy="6858000"/>
          </a:xfrm>
          <a:prstGeom prst="rect">
            <a:avLst/>
          </a:prstGeom>
        </p:spPr>
      </p:pic>
      <p:sp>
        <p:nvSpPr>
          <p:cNvPr id="24" name="Picture Placeholder 3"/>
          <p:cNvSpPr>
            <a:spLocks noGrp="1"/>
          </p:cNvSpPr>
          <p:nvPr>
            <p:ph type="pic" sz="quarter" idx="16" hasCustomPrompt="1"/>
          </p:nvPr>
        </p:nvSpPr>
        <p:spPr>
          <a:xfrm>
            <a:off x="9366561" y="5570642"/>
            <a:ext cx="1867935" cy="896833"/>
          </a:xfrm>
        </p:spPr>
        <p:txBody>
          <a:bodyPr tIns="731520" bIns="0" anchor="b"/>
          <a:lstStyle>
            <a:lvl1pPr algn="ctr">
              <a:defRPr sz="1600"/>
            </a:lvl1pPr>
          </a:lstStyle>
          <a:p>
            <a:r>
              <a:rPr kumimoji="1" lang="en-US" altLang="ja-JP" dirty="0"/>
              <a:t>Logo</a:t>
            </a:r>
            <a:endParaRPr kumimoji="1" lang="ja-JP" altLang="en-US" dirty="0"/>
          </a:p>
        </p:txBody>
      </p:sp>
      <p:sp>
        <p:nvSpPr>
          <p:cNvPr id="25" name="Rectangle 24"/>
          <p:cNvSpPr/>
          <p:nvPr userDrawn="1"/>
        </p:nvSpPr>
        <p:spPr bwMode="black">
          <a:xfrm>
            <a:off x="630936" y="626200"/>
            <a:ext cx="8125200" cy="5529600"/>
          </a:xfrm>
          <a:prstGeom prst="rect">
            <a:avLst/>
          </a:prstGeom>
          <a:gradFill flip="none" rotWithShape="1">
            <a:gsLst>
              <a:gs pos="0">
                <a:schemeClr val="accent1">
                  <a:alpha val="61000"/>
                  <a:lumMod val="10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dirty="0">
              <a:solidFill>
                <a:prstClr val="white"/>
              </a:solidFill>
              <a:sym typeface="Trebuchet MS" panose="020B0603020202020204" pitchFamily="34" charset="0"/>
            </a:endParaRPr>
          </a:p>
        </p:txBody>
      </p:sp>
      <p:sp>
        <p:nvSpPr>
          <p:cNvPr id="26" name="Text Placeholder 23"/>
          <p:cNvSpPr>
            <a:spLocks noGrp="1"/>
          </p:cNvSpPr>
          <p:nvPr>
            <p:ph type="body" sz="quarter" idx="15" hasCustomPrompt="1"/>
          </p:nvPr>
        </p:nvSpPr>
        <p:spPr>
          <a:xfrm>
            <a:off x="957600" y="6207842"/>
            <a:ext cx="6868800" cy="327148"/>
          </a:xfrm>
        </p:spPr>
        <p:txBody>
          <a:bodyPr lIns="0" tIns="45720" rIns="91440" bIns="45720">
            <a:noAutofit/>
          </a:bodyPr>
          <a:lstStyle>
            <a:lvl1pPr>
              <a:spcBef>
                <a:spcPts val="0"/>
              </a:spcBef>
              <a:defRPr sz="1200" b="0" i="0" baseline="0">
                <a:solidFill>
                  <a:srgbClr val="2A5159"/>
                </a:solidFill>
                <a:latin typeface="Trebuchet MS" panose="020B0603020202020204" pitchFamily="34" charset="0"/>
                <a:cs typeface="+mn-cs"/>
                <a:sym typeface="Trebuchet MS" panose="020B0603020202020204" pitchFamily="34" charset="0"/>
              </a:defRPr>
            </a:lvl1pPr>
          </a:lstStyle>
          <a:p>
            <a:pPr lvl="0"/>
            <a:r>
              <a:rPr lang="en-GB" dirty="0"/>
              <a:t>CLICK TO EDIT DATE/PLACE</a:t>
            </a:r>
          </a:p>
        </p:txBody>
      </p:sp>
      <p:pic>
        <p:nvPicPr>
          <p:cNvPr id="27" name="Picture 26"/>
          <p:cNvPicPr>
            <a:picLocks noChangeAspect="1"/>
          </p:cNvPicPr>
          <p:nvPr userDrawn="1"/>
        </p:nvPicPr>
        <p:blipFill rotWithShape="1">
          <a:blip r:embed="rId9" cstate="screen">
            <a:extLst>
              <a:ext uri="{28A0092B-C50C-407E-A947-70E740481C1C}">
                <a14:useLocalDpi xmlns:a14="http://schemas.microsoft.com/office/drawing/2010/main"/>
              </a:ext>
            </a:extLst>
          </a:blip>
          <a:srcRect l="12251" t="17463" r="14824" b="21349"/>
          <a:stretch/>
        </p:blipFill>
        <p:spPr>
          <a:xfrm>
            <a:off x="957600" y="767576"/>
            <a:ext cx="2884150" cy="1631706"/>
          </a:xfrm>
          <a:prstGeom prst="rect">
            <a:avLst/>
          </a:prstGeom>
        </p:spPr>
      </p:pic>
      <p:sp>
        <p:nvSpPr>
          <p:cNvPr id="28" name="Text Placeholder 20"/>
          <p:cNvSpPr>
            <a:spLocks noGrp="1"/>
          </p:cNvSpPr>
          <p:nvPr>
            <p:ph type="body" sz="quarter" idx="14" hasCustomPrompt="1"/>
          </p:nvPr>
        </p:nvSpPr>
        <p:spPr>
          <a:xfrm>
            <a:off x="957600" y="5495706"/>
            <a:ext cx="6868800" cy="436195"/>
          </a:xfrm>
        </p:spPr>
        <p:txBody>
          <a:bodyPr lIns="0" tIns="45720" rIns="91440" bIns="45720" anchor="ctr">
            <a:noAutofit/>
          </a:bodyPr>
          <a:lstStyle>
            <a:lvl1pPr>
              <a:lnSpc>
                <a:spcPct val="100000"/>
              </a:lnSpc>
              <a:spcBef>
                <a:spcPts val="672"/>
              </a:spcBef>
              <a:spcAft>
                <a:spcPts val="0"/>
              </a:spcAft>
              <a:defRPr sz="1600" b="0" i="0">
                <a:solidFill>
                  <a:srgbClr val="FFFFFF"/>
                </a:solidFill>
                <a:latin typeface="Trebuchet MS" panose="020B0603020202020204" pitchFamily="34" charset="0"/>
                <a:cs typeface="+mn-cs"/>
                <a:sym typeface="Trebuchet MS" panose="020B0603020202020204" pitchFamily="34" charset="0"/>
              </a:defRPr>
            </a:lvl1pPr>
            <a:lvl5pPr>
              <a:defRPr sz="2400" b="0" i="1"/>
            </a:lvl5pPr>
          </a:lstStyle>
          <a:p>
            <a:pPr lvl="0"/>
            <a:r>
              <a:rPr lang="en-GB" dirty="0"/>
              <a:t>Subtitle in sentence case</a:t>
            </a:r>
          </a:p>
        </p:txBody>
      </p:sp>
      <p:sp>
        <p:nvSpPr>
          <p:cNvPr id="29" name="Title 18"/>
          <p:cNvSpPr>
            <a:spLocks noGrp="1"/>
          </p:cNvSpPr>
          <p:nvPr>
            <p:ph type="title" hasCustomPrompt="1"/>
          </p:nvPr>
        </p:nvSpPr>
        <p:spPr>
          <a:xfrm>
            <a:off x="957600" y="2540658"/>
            <a:ext cx="6868800" cy="2484007"/>
          </a:xfrm>
        </p:spPr>
        <p:txBody>
          <a:bodyPr lIns="0" tIns="45720" rIns="91440" bIns="45720" anchor="b">
            <a:noAutofit/>
          </a:bodyPr>
          <a:lstStyle>
            <a:lvl1pPr marL="0" algn="l" defTabSz="914400" rtl="0" eaLnBrk="1" latinLnBrk="0" hangingPunct="1">
              <a:lnSpc>
                <a:spcPct val="100000"/>
              </a:lnSpc>
              <a:spcBef>
                <a:spcPct val="0"/>
              </a:spcBef>
              <a:buNone/>
              <a:defRPr lang="en-GB" sz="5400" b="0" kern="1200" dirty="0" smtClean="0">
                <a:solidFill>
                  <a:srgbClr val="FFFFFF"/>
                </a:solidFill>
                <a:latin typeface="Trebuchet MS" panose="020B0603020202020204" pitchFamily="34" charset="0"/>
                <a:ea typeface="+mj-ea"/>
                <a:cs typeface="+mj-cs"/>
                <a:sym typeface="Trebuchet MS" panose="020B0603020202020204" pitchFamily="34" charset="0"/>
              </a:defRPr>
            </a:lvl1pPr>
          </a:lstStyle>
          <a:p>
            <a:r>
              <a:rPr lang="en-GB" dirty="0"/>
              <a:t>Title in Title Case</a:t>
            </a:r>
          </a:p>
        </p:txBody>
      </p:sp>
      <p:pic>
        <p:nvPicPr>
          <p:cNvPr id="12" name="Picture 11"/>
          <p:cNvPicPr>
            <a:picLocks noChangeAspect="1"/>
          </p:cNvPicPr>
          <p:nvPr userDrawn="1">
            <p:custDataLst>
              <p:tags r:id="rId3"/>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185099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4698"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8" name="Title 7"/>
          <p:cNvSpPr>
            <a:spLocks noGrp="1"/>
          </p:cNvSpPr>
          <p:nvPr>
            <p:ph type="title" hasCustomPrompt="1"/>
          </p:nvPr>
        </p:nvSpPr>
        <p:spPr>
          <a:xfrm>
            <a:off x="630000" y="622800"/>
            <a:ext cx="10933350" cy="332399"/>
          </a:xfrm>
        </p:spPr>
        <p:txBody>
          <a:bodyPr/>
          <a:lstStyle>
            <a:lvl1pPr>
              <a:defRPr>
                <a:latin typeface="Trebuchet MS" panose="020B0603020202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3343624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5722"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Trebuchet MS" panose="020B0603020202020204" pitchFamily="34" charset="0"/>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2715424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6746"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Trebuchet MS" panose="020B0603020202020204" pitchFamily="34" charset="0"/>
                <a:ea typeface="+mj-ea"/>
                <a:cs typeface="+mj-cs"/>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3951401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777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Trebuchet MS" panose="020B0603020202020204" pitchFamily="34" charset="0"/>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850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8794"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213170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9818"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latin typeface="Trebuchet MS" panose="020B0603020202020204" pitchFamily="34" charset="0"/>
                <a:sym typeface="Trebuchet MS" panose="020B0603020202020204" pitchFamily="34" charset="0"/>
              </a:defRPr>
            </a:lvl1pPr>
          </a:lstStyle>
          <a:p>
            <a:r>
              <a:rPr lang="en-US" dirty="0"/>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1437810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2018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
        <p:nvSpPr>
          <p:cNvPr id="14"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CPI Strategy - Australia (Das).pptx</a:t>
            </a:r>
            <a:endParaRPr lang="en-US" sz="700" dirty="0">
              <a:solidFill>
                <a:schemeClr val="bg1"/>
              </a:solidFill>
              <a:latin typeface="+mn-lt"/>
              <a:sym typeface="Trebuchet MS" panose="020B0603020202020204" pitchFamily="34" charset="0"/>
            </a:endParaRPr>
          </a:p>
        </p:txBody>
      </p:sp>
      <p:pic>
        <p:nvPicPr>
          <p:cNvPr id="16" name="Picture 1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800280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0842"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Trebuchet MS" panose="020B0603020202020204" pitchFamily="34" charset="0"/>
                <a:sym typeface="Trebuchet MS" panose="020B0603020202020204" pitchFamily="34" charset="0"/>
              </a:defRPr>
            </a:lvl1pPr>
          </a:lstStyle>
          <a:p>
            <a:r>
              <a:rPr lang="en-US" dirty="0"/>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spTree>
    <p:extLst>
      <p:ext uri="{BB962C8B-B14F-4D97-AF65-F5344CB8AC3E}">
        <p14:creationId xmlns:p14="http://schemas.microsoft.com/office/powerpoint/2010/main" val="1724274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1866"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37009359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890"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800" dirty="0">
              <a:solidFill>
                <a:srgbClr val="FFFFFF">
                  <a:lumMod val="50000"/>
                </a:srgbClr>
              </a:solidFill>
              <a:sym typeface="Trebuchet MS" panose="020B0603020202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15350205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91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800" dirty="0">
              <a:solidFill>
                <a:srgbClr val="FFFFFF">
                  <a:lumMod val="50000"/>
                </a:srgbClr>
              </a:solidFill>
              <a:sym typeface="Trebuchet MS" panose="020B0603020202020204" pitchFamily="34" charset="0"/>
            </a:endParaRP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7" name="Picture 16"/>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4743665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493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9" name="Picture 2"/>
          <p:cNvPicPr>
            <a:picLocks noChangeAspect="1" noChangeArrowheads="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108638"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chemeClr val="tx2"/>
                </a:solidFill>
                <a:latin typeface="Trebuchet MS" panose="020B0603020202020204" pitchFamily="34" charset="0"/>
                <a:sym typeface="Trebuchet MS" panose="020B0603020202020204" pitchFamily="34" charset="0"/>
              </a:defRPr>
            </a:lvl1pPr>
          </a:lstStyle>
          <a:p>
            <a:r>
              <a:rPr lang="en-US" dirty="0">
                <a:solidFill>
                  <a:schemeClr val="tx2"/>
                </a:solidFill>
              </a:rPr>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2" name="Picture 11"/>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461834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596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9"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1" name="Picture 10"/>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t="6216" b="7716"/>
          <a:stretch/>
        </p:blipFill>
        <p:spPr>
          <a:xfrm rot="120000">
            <a:off x="2141308" y="3402828"/>
            <a:ext cx="2694666" cy="3461745"/>
          </a:xfrm>
          <a:prstGeom prst="rect">
            <a:avLst/>
          </a:prstGeom>
        </p:spPr>
      </p:pic>
      <p:pic>
        <p:nvPicPr>
          <p:cNvPr id="12" name="Picture 11"/>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107303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698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800" dirty="0">
              <a:solidFill>
                <a:srgbClr val="FFFFFF"/>
              </a:solidFill>
              <a:sym typeface="Trebuchet MS" panose="020B0603020202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pic>
        <p:nvPicPr>
          <p:cNvPr id="18" name="Picture 2"/>
          <p:cNvPicPr>
            <a:picLocks noChangeAspect="1" noChangeArrowheads="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533900" y="3382962"/>
            <a:ext cx="1298575" cy="3571875"/>
          </a:xfrm>
          <a:prstGeom prst="rect">
            <a:avLst/>
          </a:prstGeom>
          <a:noFill/>
          <a:extLst>
            <a:ext uri="{909E8E84-426E-40DD-AFC4-6F175D3DCCD1}">
              <a14:hiddenFill xmlns:a14="http://schemas.microsoft.com/office/drawing/2010/main">
                <a:solidFill>
                  <a:srgbClr val="FFFFFF"/>
                </a:solidFill>
              </a14:hiddenFill>
            </a:ext>
          </a:extLst>
        </p:spPr>
      </p:pic>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1" name="Picture 10"/>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6837138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801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7" name="Picture 16"/>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t="7562" b="6867"/>
          <a:stretch/>
        </p:blipFill>
        <p:spPr>
          <a:xfrm>
            <a:off x="3549481" y="3416300"/>
            <a:ext cx="2694666" cy="3441700"/>
          </a:xfrm>
          <a:prstGeom prst="rect">
            <a:avLst/>
          </a:prstGeom>
        </p:spPr>
      </p:pic>
      <p:pic>
        <p:nvPicPr>
          <p:cNvPr id="10" name="Picture 9"/>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402533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903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1" name="Picture 2"/>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378758"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latin typeface="Trebuchet MS" panose="020B0603020202020204" pitchFamily="34" charset="0"/>
                <a:sym typeface="Trebuchet MS" panose="020B0603020202020204" pitchFamily="34" charset="0"/>
              </a:defRPr>
            </a:lvl1pPr>
          </a:lstStyle>
          <a:p>
            <a:r>
              <a:rPr lang="en-US" dirty="0"/>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0" name="Picture 9"/>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4284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005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3" name="Picture 12"/>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t="9052" b="6867"/>
          <a:stretch/>
        </p:blipFill>
        <p:spPr>
          <a:xfrm rot="120000">
            <a:off x="4428422" y="3407803"/>
            <a:ext cx="2694666" cy="3456551"/>
          </a:xfrm>
          <a:prstGeom prst="rect">
            <a:avLst/>
          </a:prstGeom>
        </p:spPr>
      </p:pic>
      <p:pic>
        <p:nvPicPr>
          <p:cNvPr id="10" name="Picture 9"/>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451434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2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0" name="Picture 9"/>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369865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108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0" name="Picture 2"/>
          <p:cNvPicPr>
            <a:picLocks noChangeAspect="1" noChangeArrowheads="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490341"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latin typeface="Trebuchet MS" panose="020B0603020202020204" pitchFamily="34" charset="0"/>
                <a:sym typeface="Trebuchet MS" panose="020B0603020202020204" pitchFamily="34" charset="0"/>
              </a:defRPr>
            </a:lvl1pPr>
          </a:lstStyle>
          <a:p>
            <a:r>
              <a:rPr lang="en-US" dirty="0"/>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1" name="Picture 10"/>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0718722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210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4" name="Picture 13"/>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t="9052" b="6867"/>
          <a:stretch/>
        </p:blipFill>
        <p:spPr>
          <a:xfrm rot="120000">
            <a:off x="6524770" y="3407803"/>
            <a:ext cx="2694666" cy="3456551"/>
          </a:xfrm>
          <a:prstGeom prst="rect">
            <a:avLst/>
          </a:prstGeom>
        </p:spPr>
      </p:pic>
      <p:pic>
        <p:nvPicPr>
          <p:cNvPr id="10" name="Picture 9"/>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872187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13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Trebuchet MS" panose="020B0603020202020204" pitchFamily="34" charset="0"/>
                <a:ea typeface="+mj-ea"/>
                <a:cs typeface="+mj-cs"/>
                <a:sym typeface="Trebuchet MS" panose="020B0603020202020204" pitchFamily="34" charset="0"/>
              </a:defRPr>
            </a:lvl1pPr>
          </a:lstStyle>
          <a:p>
            <a:r>
              <a:rPr lang="en-US" dirty="0"/>
              <a:t>Click to add big statement text</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2" name="Picture 11"/>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572582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415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Trebuchet MS" panose="020B0603020202020204" pitchFamily="34" charset="0"/>
                <a:ea typeface="+mj-ea"/>
                <a:cs typeface="+mj-cs"/>
                <a:sym typeface="Trebuchet MS" panose="020B0603020202020204" pitchFamily="34" charset="0"/>
              </a:defRPr>
            </a:lvl1pPr>
          </a:lstStyle>
          <a:p>
            <a:r>
              <a:rPr lang="en-US" dirty="0"/>
              <a:t>Click to add big statement text</a:t>
            </a:r>
          </a:p>
        </p:txBody>
      </p:sp>
      <p:sp>
        <p:nvSpPr>
          <p:cNvPr id="9"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0" name="Picture 9"/>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113486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tx2">
            <a:lumMod val="50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5178"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r="3634" b="1258"/>
          <a:stretch/>
        </p:blipFill>
        <p:spPr>
          <a:xfrm rot="16200000" flipH="1">
            <a:off x="6797461" y="110968"/>
            <a:ext cx="769257" cy="10019821"/>
          </a:xfrm>
          <a:prstGeom prst="rect">
            <a:avLst/>
          </a:pr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solidFill>
                <a:srgbClr val="2A5159"/>
              </a:solidFill>
              <a:sym typeface="Trebuchet MS" panose="020B0603020202020204" pitchFamily="34" charset="0"/>
            </a:endParaRPr>
          </a:p>
        </p:txBody>
      </p:sp>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pic>
        <p:nvPicPr>
          <p:cNvPr id="7" name="Picture 6"/>
          <p:cNvPicPr>
            <a:picLocks noChangeAspect="1"/>
          </p:cNvPicPr>
          <p:nvPr userDrawn="1">
            <p:custDataLst>
              <p:tags r:id="rId3"/>
            </p:custDataLst>
          </p:nvPr>
        </p:nvPicPr>
        <p:blipFill>
          <a:blip r:embed="rId9"/>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846389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620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3" name="Date Placeholder 2"/>
          <p:cNvSpPr>
            <a:spLocks noGrp="1"/>
          </p:cNvSpPr>
          <p:nvPr>
            <p:ph type="dt" sz="half" idx="10"/>
          </p:nvPr>
        </p:nvSpPr>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9" name="Picture 8"/>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934633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722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2" name="Picture 2"/>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108638" y="359436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a:lnSpc>
                <a:spcPct val="106000"/>
              </a:lnSpc>
              <a:spcAft>
                <a:spcPts val="700"/>
              </a:spcAft>
            </a:pPr>
            <a:r>
              <a:rPr lang="en-US" sz="5400" dirty="0">
                <a:solidFill>
                  <a:srgbClr val="00C795"/>
                </a:solidFill>
                <a:sym typeface="Trebuchet MS" panose="020B0603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1" name="Picture 10"/>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993964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825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7" name="Picture 6"/>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4122530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927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8" name="Picture 7"/>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039950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029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pic>
        <p:nvPicPr>
          <p:cNvPr id="5" name="Picture 4"/>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574409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2018 by The Boston Consulting Group, Inc.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CPI Strategy - Australia (Das).pptx</a:t>
            </a:r>
            <a:endParaRPr lang="en-US" sz="700" dirty="0">
              <a:solidFill>
                <a:schemeClr val="bg1"/>
              </a:solidFill>
              <a:latin typeface="+mn-lt"/>
              <a:sym typeface="Trebuchet MS" panose="020B0603020202020204" pitchFamily="34" charset="0"/>
            </a:endParaRPr>
          </a:p>
        </p:txBody>
      </p:sp>
      <p:pic>
        <p:nvPicPr>
          <p:cNvPr id="7" name="Picture 6"/>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70558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1322"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9" name="Picture 8"/>
          <p:cNvPicPr>
            <a:picLocks noChangeAspect="1"/>
          </p:cNvPicPr>
          <p:nvPr userDrawn="1"/>
        </p:nvPicPr>
        <p:blipFill rotWithShape="1">
          <a:blip r:embed="rId7"/>
          <a:srcRect t="18753"/>
          <a:stretch/>
        </p:blipFill>
        <p:spPr>
          <a:xfrm>
            <a:off x="0" y="0"/>
            <a:ext cx="12192000" cy="6858297"/>
          </a:xfrm>
          <a:prstGeom prst="rect">
            <a:avLst/>
          </a:prstGeom>
        </p:spPr>
      </p:pic>
      <p:sp>
        <p:nvSpPr>
          <p:cNvPr id="6" name="Rectangle 5"/>
          <p:cNvSpPr/>
          <p:nvPr userDrawn="1"/>
        </p:nvSpPr>
        <p:spPr bwMode="black">
          <a:xfrm>
            <a:off x="626289" y="626321"/>
            <a:ext cx="5610517" cy="5532504"/>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dirty="0">
              <a:solidFill>
                <a:prstClr val="white"/>
              </a:solidFill>
              <a:sym typeface="Trebuchet MS" panose="020B0603020202020204" pitchFamily="34" charset="0"/>
            </a:endParaRPr>
          </a:p>
        </p:txBody>
      </p:sp>
      <p:pic>
        <p:nvPicPr>
          <p:cNvPr id="7" name="Picture 6"/>
          <p:cNvPicPr>
            <a:picLocks noChangeAspect="1"/>
          </p:cNvPicPr>
          <p:nvPr userDrawn="1"/>
        </p:nvPicPr>
        <p:blipFill rotWithShape="1">
          <a:blip r:embed="rId8" cstate="print">
            <a:extLst>
              <a:ext uri="{28A0092B-C50C-407E-A947-70E740481C1C}">
                <a14:useLocalDpi xmlns:a14="http://schemas.microsoft.com/office/drawing/2010/main"/>
              </a:ext>
            </a:extLst>
          </a:blip>
          <a:srcRect l="12251" t="17463" r="14824" b="21349"/>
          <a:stretch/>
        </p:blipFill>
        <p:spPr>
          <a:xfrm>
            <a:off x="926090" y="2491305"/>
            <a:ext cx="3186106" cy="1802537"/>
          </a:xfrm>
          <a:prstGeom prst="rect">
            <a:avLst/>
          </a:prstGeom>
        </p:spPr>
      </p:pic>
      <p:pic>
        <p:nvPicPr>
          <p:cNvPr id="8" name="Picture 7"/>
          <p:cNvPicPr>
            <a:picLocks noChangeAspect="1"/>
          </p:cNvPicPr>
          <p:nvPr userDrawn="1">
            <p:custDataLst>
              <p:tags r:id="rId3"/>
            </p:custDataLst>
          </p:nvPr>
        </p:nvPicPr>
        <p:blipFill>
          <a:blip r:embed="rId9"/>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691815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234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defRPr/>
              </a:pPr>
              <a:endParaRPr lang="en-US" dirty="0">
                <a:solidFill>
                  <a:srgbClr val="575757"/>
                </a:solidFill>
                <a:sym typeface="Trebuchet MS" panose="020B0603020202020204" pitchFamily="34" charset="0"/>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a:lnSpc>
                  <a:spcPct val="90000"/>
                </a:lnSpc>
                <a:defRPr/>
              </a:pPr>
              <a:r>
                <a:rPr lang="en-US" sz="1000" dirty="0">
                  <a:solidFill>
                    <a:srgbClr val="FFFFFF">
                      <a:lumMod val="50000"/>
                    </a:srgbClr>
                  </a:solidFill>
                  <a:sym typeface="Trebuchet MS" panose="020B0603020202020204" pitchFamily="34" charset="0"/>
                </a:rPr>
                <a:t>1. xxxx  2. xxxx  3. xxxx</a:t>
              </a:r>
            </a:p>
            <a:p>
              <a:pPr>
                <a:lnSpc>
                  <a:spcPct val="90000"/>
                </a:lnSpc>
                <a:defRPr/>
              </a:pPr>
              <a:r>
                <a:rPr lang="en-US" sz="1000" dirty="0">
                  <a:solidFill>
                    <a:srgbClr val="FFFFFF">
                      <a:lumMod val="50000"/>
                    </a:srgbClr>
                  </a:solidFill>
                  <a:sym typeface="Trebuchet MS" panose="020B0603020202020204" pitchFamily="34" charset="0"/>
                </a:rPr>
                <a:t>Note: List footnotes in numerical order. Footnote numbers are not bracketed. Use 10pt font. Do not put a period at the end of the note or the source</a:t>
              </a:r>
            </a:p>
            <a:p>
              <a:pPr>
                <a:lnSpc>
                  <a:spcPct val="90000"/>
                </a:lnSpc>
                <a:defRPr/>
              </a:pPr>
              <a:r>
                <a:rPr lang="en-US" sz="1000" dirty="0">
                  <a:solidFill>
                    <a:srgbClr val="FFFFFF">
                      <a:lumMod val="50000"/>
                    </a:srgbClr>
                  </a:solidFill>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55"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52" name="Picture 51"/>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41048036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2287416"/>
            <a:ext cx="10972800" cy="3805883"/>
          </a:xfrm>
          <a:prstGeom prst="rect">
            <a:avLst/>
          </a:prstGeom>
        </p:spPr>
        <p:txBody>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dirty="0"/>
              <a:t>Click to add bullet content</a:t>
            </a:r>
          </a:p>
          <a:p>
            <a:pPr lvl="1"/>
            <a:r>
              <a:rPr lang="en-US" dirty="0"/>
              <a:t>Second level</a:t>
            </a:r>
          </a:p>
          <a:p>
            <a:pPr lvl="2"/>
            <a:r>
              <a:rPr lang="en-US" dirty="0"/>
              <a:t>Third level</a:t>
            </a:r>
          </a:p>
        </p:txBody>
      </p:sp>
      <p:sp>
        <p:nvSpPr>
          <p:cNvPr id="7" name="Title 1"/>
          <p:cNvSpPr>
            <a:spLocks noGrp="1"/>
          </p:cNvSpPr>
          <p:nvPr>
            <p:ph type="title" hasCustomPrompt="1"/>
          </p:nvPr>
        </p:nvSpPr>
        <p:spPr>
          <a:xfrm>
            <a:off x="623392" y="980728"/>
            <a:ext cx="10972800" cy="1143000"/>
          </a:xfrm>
          <a:prstGeom prst="rect">
            <a:avLst/>
          </a:prstGeom>
        </p:spPr>
        <p:txBody>
          <a:bodyPr anchor="b"/>
          <a:lstStyle>
            <a:lvl1pPr algn="l">
              <a:defRPr>
                <a:solidFill>
                  <a:srgbClr val="00B2A9"/>
                </a:solidFill>
                <a:latin typeface="Arial" panose="020B0604020202020204" pitchFamily="34" charset="0"/>
                <a:cs typeface="Arial" panose="020B0604020202020204" pitchFamily="34" charset="0"/>
              </a:defRPr>
            </a:lvl1pPr>
          </a:lstStyle>
          <a:p>
            <a:r>
              <a:rPr lang="en-US" dirty="0"/>
              <a:t>Click to add header</a:t>
            </a:r>
            <a:endParaRPr lang="en-GB" dirty="0"/>
          </a:p>
        </p:txBody>
      </p:sp>
    </p:spTree>
    <p:extLst>
      <p:ext uri="{BB962C8B-B14F-4D97-AF65-F5344CB8AC3E}">
        <p14:creationId xmlns:p14="http://schemas.microsoft.com/office/powerpoint/2010/main" val="40227845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D. Title Only">
  <p:cSld name="1_D. Title Only">
    <p:spTree>
      <p:nvGrpSpPr>
        <p:cNvPr id="1" name="Shape 71"/>
        <p:cNvGrpSpPr/>
        <p:nvPr/>
      </p:nvGrpSpPr>
      <p:grpSpPr>
        <a:xfrm>
          <a:off x="0" y="0"/>
          <a:ext cx="0" cy="0"/>
          <a:chOff x="0" y="0"/>
          <a:chExt cx="0" cy="0"/>
        </a:xfrm>
      </p:grpSpPr>
      <p:sp>
        <p:nvSpPr>
          <p:cNvPr id="72" name="Google Shape;72;p16"/>
          <p:cNvSpPr txBox="1">
            <a:spLocks noGrp="1"/>
          </p:cNvSpPr>
          <p:nvPr>
            <p:ph type="dt" idx="10"/>
          </p:nvPr>
        </p:nvSpPr>
        <p:spPr>
          <a:xfrm>
            <a:off x="9677400" y="6405036"/>
            <a:ext cx="1482051" cy="153888"/>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 name="Google Shape;73;p16"/>
          <p:cNvSpPr txBox="1">
            <a:spLocks noGrp="1"/>
          </p:cNvSpPr>
          <p:nvPr>
            <p:ph type="title"/>
          </p:nvPr>
        </p:nvSpPr>
        <p:spPr>
          <a:xfrm>
            <a:off x="630000" y="622801"/>
            <a:ext cx="10933349" cy="332399"/>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1800"/>
              <a:buFont typeface="Trebuchet MS"/>
              <a:buNone/>
              <a:defRPr>
                <a:latin typeface="Trebuchet MS"/>
                <a:ea typeface="Trebuchet MS"/>
                <a:cs typeface="Trebuchet MS"/>
                <a:sym typeface="Trebuchet M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546941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79"/>
        <p:cNvGrpSpPr/>
        <p:nvPr/>
      </p:nvGrpSpPr>
      <p:grpSpPr>
        <a:xfrm>
          <a:off x="0" y="0"/>
          <a:ext cx="0" cy="0"/>
          <a:chOff x="0" y="0"/>
          <a:chExt cx="0" cy="0"/>
        </a:xfrm>
      </p:grpSpPr>
      <p:sp>
        <p:nvSpPr>
          <p:cNvPr id="80" name="Google Shape;80;p18"/>
          <p:cNvSpPr txBox="1">
            <a:spLocks noGrp="1"/>
          </p:cNvSpPr>
          <p:nvPr>
            <p:ph type="body" idx="1"/>
          </p:nvPr>
        </p:nvSpPr>
        <p:spPr>
          <a:xfrm>
            <a:off x="609600" y="2287416"/>
            <a:ext cx="10972800" cy="3805883"/>
          </a:xfrm>
          <a:prstGeom prst="rect">
            <a:avLst/>
          </a:prstGeom>
          <a:noFill/>
          <a:ln>
            <a:noFill/>
          </a:ln>
        </p:spPr>
        <p:txBody>
          <a:bodyPr spcFirstLastPara="1" wrap="square" lIns="0" tIns="0" rIns="0" bIns="0" anchor="t" anchorCtr="0">
            <a:noAutofit/>
          </a:bodyPr>
          <a:lstStyle>
            <a:lvl1pPr marL="609585" lvl="0" indent="-423323" algn="l">
              <a:lnSpc>
                <a:spcPct val="110000"/>
              </a:lnSpc>
              <a:spcBef>
                <a:spcPts val="667"/>
              </a:spcBef>
              <a:spcAft>
                <a:spcPts val="0"/>
              </a:spcAft>
              <a:buClr>
                <a:schemeClr val="dk1"/>
              </a:buClr>
              <a:buSzPts val="1400"/>
              <a:buChar char="​"/>
              <a:defRPr sz="1867">
                <a:latin typeface="Arial"/>
                <a:ea typeface="Arial"/>
                <a:cs typeface="Arial"/>
                <a:sym typeface="Arial"/>
              </a:defRPr>
            </a:lvl1pPr>
            <a:lvl2pPr marL="1219170" lvl="1" indent="-397923" algn="l">
              <a:lnSpc>
                <a:spcPct val="90000"/>
              </a:lnSpc>
              <a:spcBef>
                <a:spcPts val="267"/>
              </a:spcBef>
              <a:spcAft>
                <a:spcPts val="0"/>
              </a:spcAft>
              <a:buSzPts val="1100"/>
              <a:buChar char="•"/>
              <a:defRPr sz="1467">
                <a:latin typeface="Arial"/>
                <a:ea typeface="Arial"/>
                <a:cs typeface="Arial"/>
                <a:sym typeface="Arial"/>
              </a:defRPr>
            </a:lvl2pPr>
            <a:lvl3pPr marL="1828754" lvl="2" indent="-389457" algn="l">
              <a:lnSpc>
                <a:spcPct val="90000"/>
              </a:lnSpc>
              <a:spcBef>
                <a:spcPts val="267"/>
              </a:spcBef>
              <a:spcAft>
                <a:spcPts val="0"/>
              </a:spcAft>
              <a:buSzPts val="1000"/>
              <a:buChar char="–"/>
              <a:defRPr sz="1333">
                <a:latin typeface="Arial"/>
                <a:ea typeface="Arial"/>
                <a:cs typeface="Arial"/>
                <a:sym typeface="Arial"/>
              </a:defRPr>
            </a:lvl3pPr>
            <a:lvl4pPr marL="2438339" lvl="3" indent="-389457" algn="l">
              <a:lnSpc>
                <a:spcPct val="110000"/>
              </a:lnSpc>
              <a:spcBef>
                <a:spcPts val="267"/>
              </a:spcBef>
              <a:spcAft>
                <a:spcPts val="0"/>
              </a:spcAft>
              <a:buSzPts val="1000"/>
              <a:buChar char="​"/>
              <a:defRPr sz="1333">
                <a:latin typeface="Arial"/>
                <a:ea typeface="Arial"/>
                <a:cs typeface="Arial"/>
                <a:sym typeface="Arial"/>
              </a:defRPr>
            </a:lvl4pPr>
            <a:lvl5pPr marL="3047924" lvl="4" indent="-380990" algn="l">
              <a:lnSpc>
                <a:spcPct val="100000"/>
              </a:lnSpc>
              <a:spcBef>
                <a:spcPts val="267"/>
              </a:spcBef>
              <a:spcAft>
                <a:spcPts val="0"/>
              </a:spcAft>
              <a:buClr>
                <a:schemeClr val="dk1"/>
              </a:buClr>
              <a:buSzPts val="900"/>
              <a:buChar char="​"/>
              <a:defRPr sz="1200">
                <a:latin typeface="Arial"/>
                <a:ea typeface="Arial"/>
                <a:cs typeface="Arial"/>
                <a:sym typeface="Arial"/>
              </a:defRPr>
            </a:lvl5pPr>
            <a:lvl6pPr marL="3657509" lvl="5" indent="-423323" algn="l">
              <a:lnSpc>
                <a:spcPct val="90000"/>
              </a:lnSpc>
              <a:spcBef>
                <a:spcPts val="267"/>
              </a:spcBef>
              <a:spcAft>
                <a:spcPts val="0"/>
              </a:spcAft>
              <a:buSzPts val="1400"/>
              <a:buChar char="•"/>
              <a:defRPr/>
            </a:lvl6pPr>
            <a:lvl7pPr marL="4267093" lvl="6" indent="-423323" algn="l">
              <a:lnSpc>
                <a:spcPct val="90000"/>
              </a:lnSpc>
              <a:spcBef>
                <a:spcPts val="933"/>
              </a:spcBef>
              <a:spcAft>
                <a:spcPts val="0"/>
              </a:spcAft>
              <a:buClr>
                <a:schemeClr val="dk1"/>
              </a:buClr>
              <a:buSzPts val="1400"/>
              <a:buChar char="​"/>
              <a:defRPr/>
            </a:lvl7pPr>
            <a:lvl8pPr marL="4876678" lvl="7" indent="-423323" algn="l">
              <a:lnSpc>
                <a:spcPct val="90000"/>
              </a:lnSpc>
              <a:spcBef>
                <a:spcPts val="933"/>
              </a:spcBef>
              <a:spcAft>
                <a:spcPts val="0"/>
              </a:spcAft>
              <a:buClr>
                <a:schemeClr val="dk2"/>
              </a:buClr>
              <a:buSzPts val="1400"/>
              <a:buChar char="​"/>
              <a:defRPr/>
            </a:lvl8pPr>
            <a:lvl9pPr marL="5486263" lvl="8" indent="-423323" algn="l">
              <a:lnSpc>
                <a:spcPct val="100000"/>
              </a:lnSpc>
              <a:spcBef>
                <a:spcPts val="0"/>
              </a:spcBef>
              <a:spcAft>
                <a:spcPts val="933"/>
              </a:spcAft>
              <a:buClr>
                <a:schemeClr val="dk2"/>
              </a:buClr>
              <a:buSzPts val="1400"/>
              <a:buChar char="​"/>
              <a:defRPr/>
            </a:lvl9pPr>
          </a:lstStyle>
          <a:p>
            <a:endParaRPr/>
          </a:p>
        </p:txBody>
      </p:sp>
      <p:sp>
        <p:nvSpPr>
          <p:cNvPr id="81" name="Google Shape;81;p18"/>
          <p:cNvSpPr txBox="1">
            <a:spLocks noGrp="1"/>
          </p:cNvSpPr>
          <p:nvPr>
            <p:ph type="title"/>
          </p:nvPr>
        </p:nvSpPr>
        <p:spPr>
          <a:xfrm>
            <a:off x="623392" y="1791329"/>
            <a:ext cx="10972800" cy="332399"/>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00B2A9"/>
              </a:buClr>
              <a:buSzPts val="1800"/>
              <a:buFont typeface="Arial"/>
              <a:buNone/>
              <a:defRPr>
                <a:solidFill>
                  <a:srgbClr val="00B2A9"/>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2664393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D. Gray slice heading">
  <p:cSld name="1_D. Gray slice heading">
    <p:bg>
      <p:bgPr>
        <a:solidFill>
          <a:schemeClr val="lt1"/>
        </a:solid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dt" idx="10"/>
          </p:nvPr>
        </p:nvSpPr>
        <p:spPr>
          <a:xfrm>
            <a:off x="9677400" y="6405036"/>
            <a:ext cx="1482051" cy="153888"/>
          </a:xfrm>
          <a:prstGeom prst="rect">
            <a:avLst/>
          </a:prstGeom>
          <a:noFill/>
          <a:ln>
            <a:noFill/>
          </a:ln>
        </p:spPr>
        <p:txBody>
          <a:bodyPr spcFirstLastPara="1" wrap="square" lIns="0" tIns="0" rIns="0" bIns="0" anchor="b" anchorCtr="0">
            <a:spAutoFit/>
          </a:bodyPr>
          <a:lstStyle>
            <a:lvl1pPr lvl="0" algn="r">
              <a:lnSpc>
                <a:spcPct val="100000"/>
              </a:lnSpc>
              <a:spcBef>
                <a:spcPts val="0"/>
              </a:spcBef>
              <a:spcAft>
                <a:spcPts val="0"/>
              </a:spcAft>
              <a:buSzPts val="1100"/>
              <a:buNone/>
              <a:defRPr>
                <a:solidFill>
                  <a:srgbClr val="7F7F7F"/>
                </a:solidFill>
                <a:latin typeface="Trebuchet MS"/>
                <a:ea typeface="Trebuchet MS"/>
                <a:cs typeface="Trebuchet MS"/>
                <a:sym typeface="Trebuchet M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15"/>
          <p:cNvSpPr/>
          <p:nvPr/>
        </p:nvSpPr>
        <p:spPr>
          <a:xfrm>
            <a:off x="1" y="-1309"/>
            <a:ext cx="4694400" cy="6859309"/>
          </a:xfrm>
          <a:prstGeom prst="rect">
            <a:avLst/>
          </a:prstGeom>
          <a:solidFill>
            <a:srgbClr val="F2F2F2"/>
          </a:solidFill>
          <a:ln>
            <a:noFill/>
          </a:ln>
        </p:spPr>
        <p:txBody>
          <a:bodyPr spcFirstLastPara="1" wrap="square" lIns="91433" tIns="45700" rIns="91433" bIns="45700" anchor="t" anchorCtr="0">
            <a:noAutofit/>
          </a:bodyPr>
          <a:lstStyle/>
          <a:p>
            <a:pPr marL="0" marR="0" lvl="0" indent="0" algn="l" rtl="0">
              <a:lnSpc>
                <a:spcPct val="90000"/>
              </a:lnSpc>
              <a:spcBef>
                <a:spcPts val="0"/>
              </a:spcBef>
              <a:spcAft>
                <a:spcPts val="0"/>
              </a:spcAft>
              <a:buClr>
                <a:srgbClr val="000000"/>
              </a:buClr>
              <a:buSzPts val="900"/>
              <a:buFont typeface="Arial"/>
              <a:buNone/>
            </a:pPr>
            <a:endParaRPr sz="1200" b="0" i="0" u="none" strike="noStrike" cap="none">
              <a:solidFill>
                <a:srgbClr val="FFFFFF"/>
              </a:solidFill>
              <a:latin typeface="Trebuchet MS"/>
              <a:ea typeface="Trebuchet MS"/>
              <a:cs typeface="Trebuchet MS"/>
              <a:sym typeface="Trebuchet MS"/>
            </a:endParaRPr>
          </a:p>
        </p:txBody>
      </p:sp>
      <p:sp>
        <p:nvSpPr>
          <p:cNvPr id="69" name="Google Shape;69;p15"/>
          <p:cNvSpPr txBox="1">
            <a:spLocks noGrp="1"/>
          </p:cNvSpPr>
          <p:nvPr>
            <p:ph type="subTitle" idx="1"/>
          </p:nvPr>
        </p:nvSpPr>
        <p:spPr>
          <a:xfrm>
            <a:off x="630000" y="2158987"/>
            <a:ext cx="3744000" cy="541687"/>
          </a:xfrm>
          <a:prstGeom prst="rect">
            <a:avLst/>
          </a:prstGeom>
          <a:noFill/>
          <a:ln>
            <a:noFill/>
          </a:ln>
        </p:spPr>
        <p:txBody>
          <a:bodyPr spcFirstLastPara="1" wrap="square" lIns="0" tIns="0" rIns="0" bIns="0" anchor="t" anchorCtr="0">
            <a:noAutofit/>
          </a:bodyPr>
          <a:lstStyle>
            <a:lvl1pPr lvl="0" algn="l">
              <a:lnSpc>
                <a:spcPct val="110000"/>
              </a:lnSpc>
              <a:spcBef>
                <a:spcPts val="667"/>
              </a:spcBef>
              <a:spcAft>
                <a:spcPts val="0"/>
              </a:spcAft>
              <a:buClr>
                <a:schemeClr val="dk2"/>
              </a:buClr>
              <a:buSzPts val="1200"/>
              <a:buNone/>
              <a:defRPr sz="1600">
                <a:solidFill>
                  <a:schemeClr val="dk2"/>
                </a:solidFill>
                <a:latin typeface="Trebuchet MS"/>
                <a:ea typeface="Trebuchet MS"/>
                <a:cs typeface="Trebuchet MS"/>
                <a:sym typeface="Trebuchet MS"/>
              </a:defRPr>
            </a:lvl1pPr>
            <a:lvl2pPr lvl="1" algn="ctr">
              <a:lnSpc>
                <a:spcPct val="90000"/>
              </a:lnSpc>
              <a:spcBef>
                <a:spcPts val="267"/>
              </a:spcBef>
              <a:spcAft>
                <a:spcPts val="0"/>
              </a:spcAft>
              <a:buSzPts val="1500"/>
              <a:buNone/>
              <a:defRPr sz="2000"/>
            </a:lvl2pPr>
            <a:lvl3pPr lvl="2" algn="ctr">
              <a:lnSpc>
                <a:spcPct val="90000"/>
              </a:lnSpc>
              <a:spcBef>
                <a:spcPts val="267"/>
              </a:spcBef>
              <a:spcAft>
                <a:spcPts val="0"/>
              </a:spcAft>
              <a:buSzPts val="1400"/>
              <a:buNone/>
              <a:defRPr sz="1867"/>
            </a:lvl3pPr>
            <a:lvl4pPr lvl="3" algn="ctr">
              <a:lnSpc>
                <a:spcPct val="110000"/>
              </a:lnSpc>
              <a:spcBef>
                <a:spcPts val="267"/>
              </a:spcBef>
              <a:spcAft>
                <a:spcPts val="0"/>
              </a:spcAft>
              <a:buSzPts val="1200"/>
              <a:buNone/>
              <a:defRPr sz="1600"/>
            </a:lvl4pPr>
            <a:lvl5pPr lvl="4" algn="ctr">
              <a:lnSpc>
                <a:spcPct val="100000"/>
              </a:lnSpc>
              <a:spcBef>
                <a:spcPts val="267"/>
              </a:spcBef>
              <a:spcAft>
                <a:spcPts val="0"/>
              </a:spcAft>
              <a:buClr>
                <a:schemeClr val="dk1"/>
              </a:buClr>
              <a:buSzPts val="1200"/>
              <a:buNone/>
              <a:defRPr sz="1600"/>
            </a:lvl5pPr>
            <a:lvl6pPr lvl="5" algn="ctr">
              <a:lnSpc>
                <a:spcPct val="90000"/>
              </a:lnSpc>
              <a:spcBef>
                <a:spcPts val="267"/>
              </a:spcBef>
              <a:spcAft>
                <a:spcPts val="0"/>
              </a:spcAft>
              <a:buSzPts val="1200"/>
              <a:buNone/>
              <a:defRPr sz="1600"/>
            </a:lvl6pPr>
            <a:lvl7pPr lvl="6" algn="ctr">
              <a:lnSpc>
                <a:spcPct val="90000"/>
              </a:lnSpc>
              <a:spcBef>
                <a:spcPts val="933"/>
              </a:spcBef>
              <a:spcAft>
                <a:spcPts val="0"/>
              </a:spcAft>
              <a:buClr>
                <a:schemeClr val="dk1"/>
              </a:buClr>
              <a:buSzPts val="1200"/>
              <a:buNone/>
              <a:defRPr sz="1600"/>
            </a:lvl7pPr>
            <a:lvl8pPr lvl="7" algn="ctr">
              <a:lnSpc>
                <a:spcPct val="90000"/>
              </a:lnSpc>
              <a:spcBef>
                <a:spcPts val="933"/>
              </a:spcBef>
              <a:spcAft>
                <a:spcPts val="0"/>
              </a:spcAft>
              <a:buClr>
                <a:schemeClr val="dk2"/>
              </a:buClr>
              <a:buSzPts val="1200"/>
              <a:buNone/>
              <a:defRPr sz="1600"/>
            </a:lvl8pPr>
            <a:lvl9pPr lvl="8" algn="ctr">
              <a:lnSpc>
                <a:spcPct val="100000"/>
              </a:lnSpc>
              <a:spcBef>
                <a:spcPts val="0"/>
              </a:spcBef>
              <a:spcAft>
                <a:spcPts val="933"/>
              </a:spcAft>
              <a:buClr>
                <a:schemeClr val="dk2"/>
              </a:buClr>
              <a:buSzPts val="1200"/>
              <a:buNone/>
              <a:defRPr sz="1600"/>
            </a:lvl9pPr>
          </a:lstStyle>
          <a:p>
            <a:endParaRPr/>
          </a:p>
        </p:txBody>
      </p:sp>
      <p:sp>
        <p:nvSpPr>
          <p:cNvPr id="70" name="Google Shape;70;p15"/>
          <p:cNvSpPr txBox="1">
            <a:spLocks noGrp="1"/>
          </p:cNvSpPr>
          <p:nvPr>
            <p:ph type="title"/>
          </p:nvPr>
        </p:nvSpPr>
        <p:spPr>
          <a:xfrm>
            <a:off x="630000" y="1227048"/>
            <a:ext cx="3744000" cy="664797"/>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Font typeface="Trebuchet MS"/>
              <a:buNone/>
              <a:defRPr sz="2400">
                <a:solidFill>
                  <a:schemeClr val="dk2"/>
                </a:solidFill>
                <a:latin typeface="Trebuchet MS"/>
                <a:ea typeface="Trebuchet MS"/>
                <a:cs typeface="Trebuchet MS"/>
                <a:sym typeface="Trebuchet MS"/>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411170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cSld name="White 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477252" y="2177716"/>
            <a:ext cx="10876547" cy="1424322"/>
          </a:xfrm>
        </p:spPr>
        <p:txBody>
          <a:bodyPr anchor="b">
            <a:normAutofit/>
          </a:bodyPr>
          <a:lstStyle>
            <a:lvl1pPr algn="l">
              <a:defRPr sz="5400" b="0">
                <a:latin typeface="Azo Sans Black" panose="020B0A03030303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477253" y="3638134"/>
            <a:ext cx="10876546" cy="1655762"/>
          </a:xfrm>
        </p:spPr>
        <p:txBody>
          <a:bodyPr>
            <a:normAutofit/>
          </a:bodyPr>
          <a:lstStyle>
            <a:lvl1pPr marL="0" indent="0" algn="l">
              <a:buNone/>
              <a:defRPr sz="2400" b="1">
                <a:latin typeface="Azo Sans" panose="020B06030303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lvl1pPr>
              <a:defRPr>
                <a:latin typeface="Azo Sans Light" panose="020B0403030303020204" pitchFamily="34" charset="0"/>
              </a:defRPr>
            </a:lvl1pPr>
          </a:lstStyle>
          <a:p>
            <a:fld id="{8C93EA8F-5D32-42A5-B63F-842A0F047210}" type="datetimeFigureOut">
              <a:rPr lang="en-GB" smtClean="0"/>
              <a:pPr/>
              <a:t>05/10/2021</a:t>
            </a:fld>
            <a:endParaRPr lang="en-GB" dirty="0"/>
          </a:p>
        </p:txBody>
      </p:sp>
      <p:sp>
        <p:nvSpPr>
          <p:cNvPr id="5" name="Footer Placeholder 4"/>
          <p:cNvSpPr>
            <a:spLocks noGrp="1"/>
          </p:cNvSpPr>
          <p:nvPr>
            <p:ph type="ftr" sz="quarter" idx="11"/>
          </p:nvPr>
        </p:nvSpPr>
        <p:spPr/>
        <p:txBody>
          <a:bodyPr/>
          <a:lstStyle>
            <a:lvl1pPr>
              <a:defRPr>
                <a:latin typeface="Azo Sans Light" panose="020B0403030303020204" pitchFamily="34" charset="0"/>
              </a:defRPr>
            </a:lvl1pPr>
          </a:lstStyle>
          <a:p>
            <a:endParaRPr lang="en-GB" dirty="0"/>
          </a:p>
        </p:txBody>
      </p:sp>
      <p:sp>
        <p:nvSpPr>
          <p:cNvPr id="6" name="Slide Number Placeholder 5"/>
          <p:cNvSpPr>
            <a:spLocks noGrp="1"/>
          </p:cNvSpPr>
          <p:nvPr>
            <p:ph type="sldNum" sz="quarter" idx="12"/>
          </p:nvPr>
        </p:nvSpPr>
        <p:spPr/>
        <p:txBody>
          <a:bodyPr/>
          <a:lstStyle>
            <a:lvl1pPr>
              <a:defRPr>
                <a:latin typeface="Azo Sans Light" panose="020B0403030303020204" pitchFamily="34" charset="0"/>
              </a:defRPr>
            </a:lvl1pPr>
          </a:lstStyle>
          <a:p>
            <a:fld id="{2F3AB18B-998C-433D-808A-7D4CCF0545BB}" type="slidenum">
              <a:rPr lang="en-GB" smtClean="0"/>
              <a:pPr/>
              <a:t>‹#›</a:t>
            </a:fld>
            <a:endParaRPr lang="en-GB" dirty="0"/>
          </a:p>
        </p:txBody>
      </p:sp>
    </p:spTree>
    <p:extLst>
      <p:ext uri="{BB962C8B-B14F-4D97-AF65-F5344CB8AC3E}">
        <p14:creationId xmlns:p14="http://schemas.microsoft.com/office/powerpoint/2010/main" val="37622971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4" name="Rectangle 13"/>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pic>
        <p:nvPicPr>
          <p:cNvPr id="18" name="Picture 17"/>
          <p:cNvPicPr>
            <a:picLocks noChangeAspect="1"/>
          </p:cNvPicPr>
          <p:nvPr userDrawn="1"/>
        </p:nvPicPr>
        <p:blipFill rotWithShape="1">
          <a:blip r:embed="rId4">
            <a:extLst>
              <a:ext uri="{28A0092B-C50C-407E-A947-70E740481C1C}">
                <a14:useLocalDpi xmlns:a14="http://schemas.microsoft.com/office/drawing/2010/main" val="0"/>
              </a:ext>
            </a:extLst>
          </a:blip>
          <a:srcRect l="1731" t="8741" r="102" b="27"/>
          <a:stretch/>
        </p:blipFill>
        <p:spPr>
          <a:xfrm rot="16200000" flipH="1">
            <a:off x="8471921" y="1973272"/>
            <a:ext cx="580573" cy="6858000"/>
          </a:xfrm>
          <a:prstGeom prst="rect">
            <a:avLst/>
          </a:prstGeom>
        </p:spPr>
      </p:pic>
      <p:pic>
        <p:nvPicPr>
          <p:cNvPr id="15" name="TitleAndEndImages"/>
          <p:cNvPicPr>
            <a:picLocks noChangeAspect="1"/>
          </p:cNvPicPr>
          <p:nvPr userDrawn="1">
            <p:custDataLst>
              <p:tags r:id="rId1"/>
            </p:custDataLst>
          </p:nvPr>
        </p:nvPicPr>
        <p:blipFill rotWithShape="1">
          <a:blip r:embed="rId5">
            <a:extLst>
              <a:ext uri="{28A0092B-C50C-407E-A947-70E740481C1C}">
                <a14:useLocalDpi xmlns:a14="http://schemas.microsoft.com/office/drawing/2010/main" val="0"/>
              </a:ext>
            </a:extLst>
          </a:blip>
          <a:srcRect b="23056"/>
          <a:stretch/>
        </p:blipFill>
        <p:spPr>
          <a:xfrm flipH="1">
            <a:off x="0" y="0"/>
            <a:ext cx="12192000" cy="5276850"/>
          </a:xfrm>
          <a:prstGeom prst="rect">
            <a:avLst/>
          </a:prstGeom>
        </p:spPr>
      </p:pic>
      <p:sp>
        <p:nvSpPr>
          <p:cNvPr id="20" name="Picture Placeholder 8"/>
          <p:cNvSpPr>
            <a:spLocks noGrp="1"/>
          </p:cNvSpPr>
          <p:nvPr>
            <p:ph type="pic" sz="quarter" idx="13" hasCustomPrompt="1"/>
          </p:nvPr>
        </p:nvSpPr>
        <p:spPr>
          <a:xfrm>
            <a:off x="9366561" y="5570642"/>
            <a:ext cx="1867935" cy="896833"/>
          </a:xfrm>
          <a:prstGeom prst="rect">
            <a:avLst/>
          </a:prstGeom>
        </p:spPr>
        <p:txBody>
          <a:bodyPr anchor="b"/>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Logo</a:t>
            </a:r>
          </a:p>
        </p:txBody>
      </p:sp>
      <p:sp>
        <p:nvSpPr>
          <p:cNvPr id="21" name="Rectangle 20"/>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dirty="0">
              <a:solidFill>
                <a:prstClr val="white"/>
              </a:solidFill>
              <a:sym typeface="Trebuchet MS" panose="020B0603020202020204" pitchFamily="34" charset="0"/>
            </a:endParaRPr>
          </a:p>
        </p:txBody>
      </p:sp>
      <p:sp>
        <p:nvSpPr>
          <p:cNvPr id="22" name="Text Placeholder 6"/>
          <p:cNvSpPr>
            <a:spLocks noGrp="1"/>
          </p:cNvSpPr>
          <p:nvPr>
            <p:ph type="body" sz="quarter" idx="12" hasCustomPrompt="1"/>
          </p:nvPr>
        </p:nvSpPr>
        <p:spPr bwMode="black">
          <a:xfrm>
            <a:off x="957600"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6" name="Subtitle 2"/>
          <p:cNvSpPr>
            <a:spLocks noGrp="1"/>
          </p:cNvSpPr>
          <p:nvPr>
            <p:ph type="subTitle" idx="1" hasCustomPrompt="1"/>
          </p:nvPr>
        </p:nvSpPr>
        <p:spPr bwMode="white">
          <a:xfrm>
            <a:off x="957600"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7" name="Title 1"/>
          <p:cNvSpPr>
            <a:spLocks noGrp="1"/>
          </p:cNvSpPr>
          <p:nvPr>
            <p:ph type="ctrTitle" hasCustomPrompt="1"/>
          </p:nvPr>
        </p:nvSpPr>
        <p:spPr bwMode="ltGray">
          <a:xfrm>
            <a:off x="957600"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a:t>Title in Title Case</a:t>
            </a:r>
          </a:p>
        </p:txBody>
      </p:sp>
      <p:pic>
        <p:nvPicPr>
          <p:cNvPr id="13" name="Picture 12"/>
          <p:cNvPicPr>
            <a:picLocks noChangeAspect="1"/>
          </p:cNvPicPr>
          <p:nvPr userDrawn="1"/>
        </p:nvPicPr>
        <p:blipFill>
          <a:blip r:embed="rId6" cstate="print">
            <a:biLevel thresh="25000"/>
            <a:extLst>
              <a:ext uri="{28A0092B-C50C-407E-A947-70E740481C1C}">
                <a14:useLocalDpi xmlns:a14="http://schemas.microsoft.com/office/drawing/2010/main" val="0"/>
              </a:ext>
            </a:extLst>
          </a:blip>
          <a:stretch>
            <a:fillRect/>
          </a:stretch>
        </p:blipFill>
        <p:spPr>
          <a:xfrm>
            <a:off x="551424" y="509926"/>
            <a:ext cx="3066007" cy="2067281"/>
          </a:xfrm>
          <a:prstGeom prst="rect">
            <a:avLst/>
          </a:prstGeom>
        </p:spPr>
      </p:pic>
      <p:pic>
        <p:nvPicPr>
          <p:cNvPr id="11" name="Picture 10"/>
          <p:cNvPicPr>
            <a:picLocks noChangeAspect="1"/>
          </p:cNvPicPr>
          <p:nvPr userDrawn="1">
            <p:custDataLst>
              <p:tags r:id="rId2"/>
            </p:custDataLst>
          </p:nvPr>
        </p:nvPicPr>
        <p:blipFill>
          <a:blip r:embed="rId7"/>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9508763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dirty="0">
              <a:solidFill>
                <a:prstClr val="white">
                  <a:lumMod val="50000"/>
                </a:prstClr>
              </a:solidFill>
            </a:endParaRPr>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pic>
        <p:nvPicPr>
          <p:cNvPr id="8" name="Picture 7"/>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1232890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1000"/>
              </a:spcAft>
            </a:pPr>
            <a:endParaRPr lang="en-US" sz="1200" dirty="0">
              <a:solidFill>
                <a:prstClr val="white"/>
              </a:solidFill>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dirty="0">
              <a:solidFill>
                <a:prstClr val="white">
                  <a:lumMod val="50000"/>
                </a:prstClr>
              </a:solidFill>
            </a:endParaRPr>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chemeClr val="tx2"/>
                </a:solidFill>
                <a:latin typeface="+mj-lt"/>
              </a:defRPr>
            </a:lvl1pPr>
          </a:lstStyle>
          <a:p>
            <a:r>
              <a:rPr lang="en-US" dirty="0"/>
              <a:t>Click to add title</a:t>
            </a: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11" name="Picture 10"/>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955264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dirty="0"/>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6"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pic>
        <p:nvPicPr>
          <p:cNvPr id="8" name="Picture 7"/>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657312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8" name="Picture 7"/>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379662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sp>
        <p:nvSpPr>
          <p:cNvPr id="1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sym typeface="Trebuchet MS" panose="020B0603020202020204" pitchFamily="34" charset="0"/>
            </a:endParaRPr>
          </a:p>
        </p:txBody>
      </p:sp>
      <p:sp>
        <p:nvSpPr>
          <p:cNvPr id="9"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solidFill>
                <a:sym typeface="Trebuchet MS" panose="020B0603020202020204" pitchFamily="34" charset="0"/>
              </a:rPr>
              <a:t>CPI Strategy - Australia (Das).pptx</a:t>
            </a:r>
            <a:endParaRPr lang="en-US" sz="700" dirty="0">
              <a:solidFill>
                <a:prstClr val="white"/>
              </a:solidFill>
              <a:sym typeface="Trebuchet MS" panose="020B0603020202020204" pitchFamily="34" charset="0"/>
            </a:endParaRPr>
          </a:p>
        </p:txBody>
      </p:sp>
      <p:pic>
        <p:nvPicPr>
          <p:cNvPr id="8" name="Picture 7"/>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530782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custDataLst>
              <p:tags r:id="rId1"/>
            </p:custDataLst>
          </p:nvPr>
        </p:nvPicPr>
        <p:blipFill>
          <a:blip r:embed="rId3"/>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868264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4">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sp>
        <p:nvSpPr>
          <p:cNvPr id="2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sym typeface="Trebuchet MS" panose="020B0603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US" dirty="0"/>
              <a:t>Click to add title</a:t>
            </a:r>
          </a:p>
        </p:txBody>
      </p:sp>
      <p:sp>
        <p:nvSpPr>
          <p:cNvPr id="11"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solidFill>
                <a:sym typeface="Trebuchet MS" panose="020B0603020202020204" pitchFamily="34" charset="0"/>
              </a:rPr>
              <a:t>CPI Strategy - Australia (Das).pptx</a:t>
            </a:r>
            <a:endParaRPr lang="en-US" sz="700" dirty="0">
              <a:solidFill>
                <a:prstClr val="white"/>
              </a:solidFill>
              <a:sym typeface="Trebuchet MS" panose="020B0603020202020204" pitchFamily="34" charset="0"/>
            </a:endParaRPr>
          </a:p>
        </p:txBody>
      </p:sp>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4220584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sym typeface="Trebuchet MS" panose="020B0603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sp>
        <p:nvSpPr>
          <p:cNvPr id="2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
        <p:nvSpPr>
          <p:cNvPr id="11"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solidFill>
                <a:sym typeface="Trebuchet MS" panose="020B0603020202020204" pitchFamily="34" charset="0"/>
              </a:rPr>
              <a:t>CPI Strategy - Australia (Das).pptx</a:t>
            </a:r>
            <a:endParaRPr lang="en-US" sz="700" dirty="0">
              <a:solidFill>
                <a:prstClr val="white"/>
              </a:solidFill>
              <a:sym typeface="Trebuchet MS" panose="020B0603020202020204" pitchFamily="34" charset="0"/>
            </a:endParaRPr>
          </a:p>
        </p:txBody>
      </p:sp>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919935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US" dirty="0"/>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sym typeface="Trebuchet MS" panose="020B0603020202020204" pitchFamily="34" charset="0"/>
            </a:endParaRPr>
          </a:p>
        </p:txBody>
      </p:sp>
      <p:sp>
        <p:nvSpPr>
          <p:cNvPr id="1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sym typeface="Trebuchet MS" panose="020B0603020202020204" pitchFamily="34" charset="0"/>
              </a:rPr>
              <a:pPr algn="r">
                <a:defRPr/>
              </a:pPr>
              <a:t>‹#›</a:t>
            </a:fld>
            <a:endParaRPr lang="en-US" sz="1000" dirty="0">
              <a:solidFill>
                <a:prstClr val="white">
                  <a:lumMod val="50000"/>
                </a:prstClr>
              </a:solidFill>
              <a:sym typeface="Trebuchet MS" panose="020B0603020202020204" pitchFamily="34" charset="0"/>
            </a:endParaRPr>
          </a:p>
        </p:txBody>
      </p:sp>
      <p:sp>
        <p:nvSpPr>
          <p:cNvPr id="14"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862230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sym typeface="Trebuchet MS" panose="020B0603020202020204" pitchFamily="34" charset="0"/>
              </a:rPr>
              <a:pPr algn="r">
                <a:defRPr/>
              </a:pPr>
              <a:t>‹#›</a:t>
            </a:fld>
            <a:endParaRPr lang="en-US" sz="800" dirty="0">
              <a:solidFill>
                <a:prstClr val="white">
                  <a:lumMod val="50000"/>
                </a:prstClr>
              </a:solidFill>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2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17"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10" name="Picture 9"/>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749351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15" name="Copyright"/>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sym typeface="Trebuchet MS" panose="020B0603020202020204" pitchFamily="34" charset="0"/>
              </a:rPr>
              <a:pPr algn="r">
                <a:defRPr/>
              </a:pPr>
              <a:t>‹#›</a:t>
            </a:fld>
            <a:endParaRPr lang="en-US" sz="800" dirty="0">
              <a:solidFill>
                <a:prstClr val="white">
                  <a:lumMod val="50000"/>
                </a:prstClr>
              </a:solidFill>
              <a:sym typeface="Trebuchet MS" panose="020B0603020202020204" pitchFamily="34" charset="0"/>
            </a:endParaRPr>
          </a:p>
        </p:txBody>
      </p:sp>
      <p:sp>
        <p:nvSpPr>
          <p:cNvPr id="16"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17" name="Picture 16"/>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8896500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108638" y="359436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sp>
        <p:nvSpPr>
          <p:cNvPr id="1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US" dirty="0">
                <a:solidFill>
                  <a:schemeClr val="tx2"/>
                </a:solidFill>
              </a:rPr>
              <a:t>Click to add title</a:t>
            </a: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solidFill>
                <a:sym typeface="Trebuchet MS" panose="020B0603020202020204" pitchFamily="34" charset="0"/>
              </a:rPr>
              <a:t>CPI Strategy - Australia (Das).pptx</a:t>
            </a:r>
            <a:endParaRPr lang="en-US" sz="700" dirty="0">
              <a:solidFill>
                <a:prstClr val="white"/>
              </a:solidFill>
              <a:sym typeface="Trebuchet MS" panose="020B0603020202020204" pitchFamily="34" charset="0"/>
            </a:endParaRPr>
          </a:p>
        </p:txBody>
      </p:sp>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4236761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defRPr>
            </a:lvl1pPr>
          </a:lstStyle>
          <a:p>
            <a:r>
              <a:rPr lang="en-US" dirty="0"/>
              <a:t>Click to add title</a:t>
            </a:r>
          </a:p>
        </p:txBody>
      </p:sp>
      <p:pic>
        <p:nvPicPr>
          <p:cNvPr id="4" name="Picture 3"/>
          <p:cNvPicPr>
            <a:picLocks noChangeAspect="1"/>
          </p:cNvPicPr>
          <p:nvPr userDrawn="1"/>
        </p:nvPicPr>
        <p:blipFill rotWithShape="1">
          <a:blip r:embed="rId4">
            <a:extLst>
              <a:ext uri="{28A0092B-C50C-407E-A947-70E740481C1C}">
                <a14:useLocalDpi xmlns:a14="http://schemas.microsoft.com/office/drawing/2010/main" val="0"/>
              </a:ext>
            </a:extLst>
          </a:blip>
          <a:srcRect t="6216" b="7716"/>
          <a:stretch/>
        </p:blipFill>
        <p:spPr>
          <a:xfrm rot="120000">
            <a:off x="2141308" y="3402828"/>
            <a:ext cx="2694666" cy="3461745"/>
          </a:xfrm>
          <a:prstGeom prst="rect">
            <a:avLst/>
          </a:prstGeom>
        </p:spPr>
      </p:pic>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sym typeface="Trebuchet MS" panose="020B0603020202020204" pitchFamily="34" charset="0"/>
              </a:rPr>
              <a:pPr algn="r">
                <a:defRPr/>
              </a:pPr>
              <a:t>‹#›</a:t>
            </a:fld>
            <a:endParaRPr lang="en-US" sz="1000" dirty="0">
              <a:solidFill>
                <a:prstClr val="white">
                  <a:lumMod val="50000"/>
                </a:prstClr>
              </a:solidFill>
              <a:sym typeface="Trebuchet MS" panose="020B0603020202020204" pitchFamily="34" charset="0"/>
            </a:endParaRPr>
          </a:p>
        </p:txBody>
      </p:sp>
      <p:sp>
        <p:nvSpPr>
          <p:cNvPr id="1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17"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158048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800" dirty="0">
              <a:solidFill>
                <a:prstClr val="white"/>
              </a:solidFill>
              <a:sym typeface="Trebuchet MS" panose="020B0603020202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sp>
        <p:nvSpPr>
          <p:cNvPr id="1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pic>
        <p:nvPicPr>
          <p:cNvPr id="11"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33900" y="3395662"/>
            <a:ext cx="1298575" cy="3571875"/>
          </a:xfrm>
          <a:prstGeom prst="rect">
            <a:avLst/>
          </a:prstGeom>
          <a:noFill/>
          <a:extLst>
            <a:ext uri="{909E8E84-426E-40DD-AFC4-6F175D3DCCD1}">
              <a14:hiddenFill xmlns:a14="http://schemas.microsoft.com/office/drawing/2010/main">
                <a:solidFill>
                  <a:srgbClr val="FFFFFF"/>
                </a:solidFill>
              </a14:hiddenFill>
            </a:ext>
          </a:extLst>
        </p:spPr>
      </p:pic>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solidFill>
                <a:sym typeface="Trebuchet MS" panose="020B0603020202020204" pitchFamily="34" charset="0"/>
              </a:rPr>
              <a:t>CPI Strategy - Australia (Das).pptx</a:t>
            </a:r>
            <a:endParaRPr lang="en-US" sz="700" dirty="0">
              <a:solidFill>
                <a:prstClr val="white"/>
              </a:solidFill>
              <a:sym typeface="Trebuchet MS" panose="020B0603020202020204" pitchFamily="34" charset="0"/>
            </a:endParaRPr>
          </a:p>
        </p:txBody>
      </p:sp>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118824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8426197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82" name="think-cell Slide" r:id="rId5" imgW="324" imgH="324" progId="TCLayout.ActiveDocument.1">
                  <p:embed/>
                </p:oleObj>
              </mc:Choice>
              <mc:Fallback>
                <p:oleObj name="think-cell Slide" r:id="rId5" imgW="324" imgH="324"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7" name="Picture 6"/>
          <p:cNvPicPr>
            <a:picLocks noChangeAspect="1"/>
          </p:cNvPicPr>
          <p:nvPr userDrawn="1"/>
        </p:nvPicPr>
        <p:blipFill rotWithShape="1">
          <a:blip r:embed="rId7">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pic>
        <p:nvPicPr>
          <p:cNvPr id="8" name="Picture 7"/>
          <p:cNvPicPr>
            <a:picLocks noChangeAspect="1"/>
          </p:cNvPicPr>
          <p:nvPr userDrawn="1">
            <p:custDataLst>
              <p:tags r:id="rId3"/>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202179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pic>
        <p:nvPicPr>
          <p:cNvPr id="20" name="Picture 19"/>
          <p:cNvPicPr>
            <a:picLocks noChangeAspect="1"/>
          </p:cNvPicPr>
          <p:nvPr userDrawn="1"/>
        </p:nvPicPr>
        <p:blipFill rotWithShape="1">
          <a:blip r:embed="rId4">
            <a:extLst>
              <a:ext uri="{28A0092B-C50C-407E-A947-70E740481C1C}">
                <a14:useLocalDpi xmlns:a14="http://schemas.microsoft.com/office/drawing/2010/main" val="0"/>
              </a:ext>
            </a:extLst>
          </a:blip>
          <a:srcRect t="7562" b="6867"/>
          <a:stretch/>
        </p:blipFill>
        <p:spPr>
          <a:xfrm>
            <a:off x="3549481" y="3416300"/>
            <a:ext cx="2694666" cy="3441700"/>
          </a:xfrm>
          <a:prstGeom prst="rect">
            <a:avLst/>
          </a:prstGeom>
        </p:spPr>
      </p:pic>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sym typeface="Trebuchet MS" panose="020B0603020202020204" pitchFamily="34" charset="0"/>
              </a:rPr>
              <a:pPr algn="r">
                <a:defRPr/>
              </a:pPr>
              <a:t>‹#›</a:t>
            </a:fld>
            <a:endParaRPr lang="en-US" sz="1000" dirty="0">
              <a:solidFill>
                <a:prstClr val="white">
                  <a:lumMod val="50000"/>
                </a:prstClr>
              </a:solidFill>
              <a:sym typeface="Trebuchet MS" panose="020B0603020202020204" pitchFamily="34" charset="0"/>
            </a:endParaRPr>
          </a:p>
        </p:txBody>
      </p:sp>
      <p:sp>
        <p:nvSpPr>
          <p:cNvPr id="1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18"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538748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sp>
        <p:nvSpPr>
          <p:cNvPr id="1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pic>
        <p:nvPicPr>
          <p:cNvPr id="13"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78758" y="3589606"/>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solidFill>
                <a:sym typeface="Trebuchet MS" panose="020B0603020202020204" pitchFamily="34" charset="0"/>
              </a:rPr>
              <a:t>CPI Strategy - Australia (Das).pptx</a:t>
            </a:r>
            <a:endParaRPr lang="en-US" sz="700" dirty="0">
              <a:solidFill>
                <a:prstClr val="white"/>
              </a:solidFill>
              <a:sym typeface="Trebuchet MS" panose="020B0603020202020204" pitchFamily="34" charset="0"/>
            </a:endParaRPr>
          </a:p>
        </p:txBody>
      </p:sp>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519068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pic>
        <p:nvPicPr>
          <p:cNvPr id="17" name="Picture 16"/>
          <p:cNvPicPr>
            <a:picLocks noChangeAspect="1"/>
          </p:cNvPicPr>
          <p:nvPr userDrawn="1"/>
        </p:nvPicPr>
        <p:blipFill rotWithShape="1">
          <a:blip r:embed="rId4">
            <a:extLst>
              <a:ext uri="{28A0092B-C50C-407E-A947-70E740481C1C}">
                <a14:useLocalDpi xmlns:a14="http://schemas.microsoft.com/office/drawing/2010/main" val="0"/>
              </a:ext>
            </a:extLst>
          </a:blip>
          <a:srcRect t="9052" b="6867"/>
          <a:stretch/>
        </p:blipFill>
        <p:spPr>
          <a:xfrm rot="120000">
            <a:off x="4428422" y="3407803"/>
            <a:ext cx="2694666" cy="3456551"/>
          </a:xfrm>
          <a:prstGeom prst="rect">
            <a:avLst/>
          </a:prstGeom>
        </p:spPr>
      </p:pic>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sym typeface="Trebuchet MS" panose="020B0603020202020204" pitchFamily="34" charset="0"/>
              </a:rPr>
              <a:pPr algn="r">
                <a:defRPr/>
              </a:pPr>
              <a:t>‹#›</a:t>
            </a:fld>
            <a:endParaRPr lang="en-US" sz="1000" dirty="0">
              <a:solidFill>
                <a:prstClr val="white">
                  <a:lumMod val="50000"/>
                </a:prstClr>
              </a:solidFill>
              <a:sym typeface="Trebuchet MS" panose="020B0603020202020204" pitchFamily="34" charset="0"/>
            </a:endParaRPr>
          </a:p>
        </p:txBody>
      </p:sp>
      <p:sp>
        <p:nvSpPr>
          <p:cNvPr id="1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2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277209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90341" y="3589606"/>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
        <p:nvSpPr>
          <p:cNvPr id="14"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solidFill>
                <a:sym typeface="Trebuchet MS" panose="020B0603020202020204" pitchFamily="34" charset="0"/>
              </a:rPr>
              <a:t>CPI Strategy - Australia (Das).pptx</a:t>
            </a:r>
            <a:endParaRPr lang="en-US" sz="700" dirty="0">
              <a:solidFill>
                <a:prstClr val="white"/>
              </a:solidFill>
              <a:sym typeface="Trebuchet MS" panose="020B0603020202020204" pitchFamily="34" charset="0"/>
            </a:endParaRPr>
          </a:p>
        </p:txBody>
      </p:sp>
      <p:pic>
        <p:nvPicPr>
          <p:cNvPr id="16" name="Picture 15"/>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411229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sym typeface="Trebuchet MS" panose="020B0603020202020204" pitchFamily="34" charset="0"/>
              </a:rPr>
              <a:pPr algn="r">
                <a:defRPr/>
              </a:pPr>
              <a:t>‹#›</a:t>
            </a:fld>
            <a:endParaRPr lang="en-US" sz="1000" dirty="0">
              <a:solidFill>
                <a:prstClr val="white">
                  <a:lumMod val="50000"/>
                </a:prstClr>
              </a:solidFill>
              <a:sym typeface="Trebuchet MS" panose="020B0603020202020204" pitchFamily="34" charset="0"/>
            </a:endParaRPr>
          </a:p>
        </p:txBody>
      </p:sp>
      <p:sp>
        <p:nvSpPr>
          <p:cNvPr id="1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2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13" name="Picture 12"/>
          <p:cNvPicPr>
            <a:picLocks noChangeAspect="1"/>
          </p:cNvPicPr>
          <p:nvPr userDrawn="1"/>
        </p:nvPicPr>
        <p:blipFill rotWithShape="1">
          <a:blip r:embed="rId4">
            <a:extLst>
              <a:ext uri="{28A0092B-C50C-407E-A947-70E740481C1C}">
                <a14:useLocalDpi xmlns:a14="http://schemas.microsoft.com/office/drawing/2010/main" val="0"/>
              </a:ext>
            </a:extLst>
          </a:blip>
          <a:srcRect t="9052" b="6867"/>
          <a:stretch/>
        </p:blipFill>
        <p:spPr>
          <a:xfrm rot="120000">
            <a:off x="6524770" y="3407803"/>
            <a:ext cx="2694666" cy="3456551"/>
          </a:xfrm>
          <a:prstGeom prst="rect">
            <a:avLst/>
          </a:prstGeom>
        </p:spPr>
      </p:pic>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959258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solidFill>
                <a:sym typeface="Trebuchet MS" panose="020B0603020202020204" pitchFamily="34" charset="0"/>
              </a:rPr>
              <a:t>CPI Strategy - Australia (Das).pptx</a:t>
            </a:r>
            <a:endParaRPr lang="en-US" sz="700" dirty="0">
              <a:solidFill>
                <a:prstClr val="white"/>
              </a:solidFill>
              <a:sym typeface="Trebuchet MS" panose="020B0603020202020204" pitchFamily="34" charset="0"/>
            </a:endParaRPr>
          </a:p>
        </p:txBody>
      </p:sp>
      <p:pic>
        <p:nvPicPr>
          <p:cNvPr id="7" name="Picture 6"/>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506354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8" name="Picture 7"/>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66827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3634" b="1258"/>
          <a:stretch/>
        </p:blipFill>
        <p:spPr>
          <a:xfrm rot="16200000" flipH="1">
            <a:off x="6797461" y="110968"/>
            <a:ext cx="769257" cy="10019821"/>
          </a:xfrm>
          <a:prstGeom prst="rect">
            <a:avLst/>
          </a:pr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solidFill>
                <a:srgbClr val="575757"/>
              </a:solidFill>
              <a:sym typeface="Trebuchet MS" panose="020B0603020202020204" pitchFamily="34" charset="0"/>
            </a:endParaRPr>
          </a:p>
        </p:txBody>
      </p:sp>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pic>
        <p:nvPicPr>
          <p:cNvPr id="5" name="Picture 4"/>
          <p:cNvPicPr>
            <a:picLocks noChangeAspect="1"/>
          </p:cNvPicPr>
          <p:nvPr userDrawn="1">
            <p:custDataLst>
              <p:tags r:id="rId1"/>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570491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sym typeface="Trebuchet MS" panose="020B0603020202020204" pitchFamily="34" charset="0"/>
              </a:defRPr>
            </a:lvl1pPr>
          </a:lstStyle>
          <a:p>
            <a:r>
              <a:rPr lang="en-US" dirty="0"/>
              <a:t>Click to add title</a:t>
            </a:r>
          </a:p>
        </p:txBody>
      </p:sp>
      <p:sp>
        <p:nvSpPr>
          <p:cNvPr id="8"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solidFill>
                <a:sym typeface="Trebuchet MS" panose="020B0603020202020204" pitchFamily="34" charset="0"/>
              </a:rPr>
              <a:t>CPI Strategy - Australia (Das).pptx</a:t>
            </a:r>
            <a:endParaRPr lang="en-US" sz="700" dirty="0">
              <a:solidFill>
                <a:prstClr val="white"/>
              </a:solidFill>
              <a:sym typeface="Trebuchet MS" panose="020B0603020202020204" pitchFamily="34" charset="0"/>
            </a:endParaRPr>
          </a:p>
        </p:txBody>
      </p:sp>
      <p:pic>
        <p:nvPicPr>
          <p:cNvPr id="7" name="Picture 6"/>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461433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8" name="Picture 7"/>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309500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2018 by The Boston Consulting Group, Inc. All rights reserved.</a:t>
            </a:r>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sym typeface="Trebuchet MS" panose="020B0603020202020204" pitchFamily="34" charset="0"/>
              </a:defRPr>
            </a:lvl1pPr>
          </a:lstStyle>
          <a:p>
            <a:r>
              <a:rPr lang="en-US" dirty="0"/>
              <a:t>Click to add title</a:t>
            </a:r>
          </a:p>
        </p:txBody>
      </p:sp>
      <p:sp>
        <p:nvSpPr>
          <p:cNvPr id="8"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CPI Strategy - Australia (Das).pptx</a:t>
            </a:r>
            <a:endParaRPr lang="en-US" sz="700" dirty="0">
              <a:solidFill>
                <a:schemeClr val="bg1"/>
              </a:solidFill>
              <a:latin typeface="+mn-lt"/>
              <a:sym typeface="Trebuchet MS" panose="020B0603020202020204" pitchFamily="34" charset="0"/>
            </a:endParaRPr>
          </a:p>
        </p:txBody>
      </p:sp>
      <p:pic>
        <p:nvPicPr>
          <p:cNvPr id="7" name="Picture 6"/>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830073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8"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solidFill>
                <a:sym typeface="Trebuchet MS" panose="020B0603020202020204" pitchFamily="34" charset="0"/>
              </a:rPr>
              <a:t>CPI Strategy - Australia (Das).pptx</a:t>
            </a:r>
            <a:endParaRPr lang="en-US" sz="700" dirty="0">
              <a:solidFill>
                <a:prstClr val="white"/>
              </a:solidFill>
              <a:sym typeface="Trebuchet MS" panose="020B0603020202020204" pitchFamily="34" charset="0"/>
            </a:endParaRPr>
          </a:p>
        </p:txBody>
      </p:sp>
      <p:pic>
        <p:nvPicPr>
          <p:cNvPr id="6" name="Picture 5"/>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028222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
        <p:nvSpPr>
          <p:cNvPr id="6" name="Rectangle 5"/>
          <p:cNvSpPr/>
          <p:nvPr/>
        </p:nvSpPr>
        <p:spPr>
          <a:xfrm>
            <a:off x="5021826" y="1664256"/>
            <a:ext cx="6209072" cy="3323987"/>
          </a:xfrm>
          <a:prstGeom prst="rect">
            <a:avLst/>
          </a:prstGeom>
        </p:spPr>
        <p:txBody>
          <a:bodyPr wrap="square" lIns="0" tIns="0" rIns="0" bIns="0" anchor="ctr">
            <a:spAutoFit/>
          </a:bodyPr>
          <a:lstStyle/>
          <a:p>
            <a:r>
              <a:rPr lang="en-US" sz="900" dirty="0">
                <a:solidFill>
                  <a:srgbClr val="575757"/>
                </a:solidFill>
                <a:sym typeface="Trebuchet MS" panose="020B0603020202020204" pitchFamily="34" charset="0"/>
              </a:rPr>
              <a:t>The services and materials provided by The Boston Consulting Group (BCG) are subject to BCG's Standard Terms </a:t>
            </a:r>
            <a:br>
              <a:rPr lang="en-US" sz="900" dirty="0">
                <a:solidFill>
                  <a:srgbClr val="575757"/>
                </a:solidFill>
                <a:sym typeface="Trebuchet MS" panose="020B0603020202020204" pitchFamily="34" charset="0"/>
              </a:rPr>
            </a:br>
            <a:r>
              <a:rPr lang="en-US" sz="900" dirty="0">
                <a:solidFill>
                  <a:srgbClr val="575757"/>
                </a:solidFill>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dirty="0">
                <a:solidFill>
                  <a:srgbClr val="575757"/>
                </a:solidFill>
                <a:sym typeface="Trebuchet MS" panose="020B0603020202020204" pitchFamily="34" charset="0"/>
              </a:rPr>
            </a:br>
            <a:r>
              <a:rPr lang="en-US" sz="900" dirty="0">
                <a:solidFill>
                  <a:srgbClr val="575757"/>
                </a:solidFill>
                <a:sym typeface="Trebuchet MS" panose="020B0603020202020204" pitchFamily="34" charset="0"/>
              </a:rPr>
              <a:t>to update these materials after the date hereof, notwithstanding that such information may become outdated </a:t>
            </a:r>
            <a:br>
              <a:rPr lang="en-US" sz="900" dirty="0">
                <a:solidFill>
                  <a:srgbClr val="575757"/>
                </a:solidFill>
                <a:sym typeface="Trebuchet MS" panose="020B0603020202020204" pitchFamily="34" charset="0"/>
              </a:rPr>
            </a:br>
            <a:r>
              <a:rPr lang="en-US" sz="900" dirty="0">
                <a:solidFill>
                  <a:srgbClr val="575757"/>
                </a:solidFill>
                <a:sym typeface="Trebuchet MS" panose="020B0603020202020204" pitchFamily="34" charset="0"/>
              </a:rPr>
              <a:t>or inaccurate.</a:t>
            </a:r>
          </a:p>
          <a:p>
            <a:r>
              <a:rPr lang="en-US" sz="900" dirty="0">
                <a:solidFill>
                  <a:srgbClr val="575757"/>
                </a:solidFill>
                <a:sym typeface="Trebuchet MS" panose="020B0603020202020204" pitchFamily="34" charset="0"/>
              </a:rPr>
              <a:t> </a:t>
            </a:r>
          </a:p>
          <a:p>
            <a:r>
              <a:rPr lang="en-US" sz="900" dirty="0">
                <a:solidFill>
                  <a:srgbClr val="575757"/>
                </a:solidFill>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endParaRPr lang="en-US" sz="900" dirty="0">
              <a:solidFill>
                <a:srgbClr val="575757"/>
              </a:solidFill>
              <a:sym typeface="Trebuchet MS" panose="020B0603020202020204" pitchFamily="34" charset="0"/>
            </a:endParaRPr>
          </a:p>
          <a:p>
            <a:pPr>
              <a:defRPr/>
            </a:pPr>
            <a:r>
              <a:rPr lang="en-US" sz="900" dirty="0">
                <a:solidFill>
                  <a:srgbClr val="575757"/>
                </a:solidFill>
                <a:sym typeface="Trebuchet MS" panose="020B0603020202020204" pitchFamily="34" charset="0"/>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dirty="0">
                <a:gradFill>
                  <a:gsLst>
                    <a:gs pos="100000">
                      <a:srgbClr val="29BA74"/>
                    </a:gs>
                    <a:gs pos="2000">
                      <a:srgbClr val="197A56"/>
                    </a:gs>
                  </a:gsLst>
                  <a:lin ang="2700000" scaled="0"/>
                </a:gradFill>
                <a:sym typeface="Trebuchet MS" panose="020B0603020202020204" pitchFamily="34" charset="0"/>
              </a:rPr>
              <a:t>Disclaimer</a:t>
            </a:r>
          </a:p>
        </p:txBody>
      </p:sp>
      <p:cxnSp>
        <p:nvCxnSpPr>
          <p:cNvPr id="9" name="Straight Connector 8"/>
          <p:cNvCxnSpPr/>
          <p:nvPr/>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11"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8" name="Picture 7"/>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457212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pic>
        <p:nvPicPr>
          <p:cNvPr id="9" name="TitleAndEndImages"/>
          <p:cNvPicPr>
            <a:picLocks noChangeAspect="1"/>
          </p:cNvPicPr>
          <p:nvPr userDrawn="1">
            <p:custDataLst>
              <p:tags r:id="rId1"/>
            </p:custDataLst>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1" name="Rectangle 10"/>
          <p:cNvSpPr/>
          <p:nvPr/>
        </p:nvSpPr>
        <p:spPr bwMode="black">
          <a:xfrm>
            <a:off x="626289" y="626321"/>
            <a:ext cx="5610517" cy="5532504"/>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dirty="0">
              <a:solidFill>
                <a:prstClr val="white"/>
              </a:solidFill>
              <a:sym typeface="Trebuchet MS" panose="020B0603020202020204" pitchFamily="34" charset="0"/>
            </a:endParaRPr>
          </a:p>
        </p:txBody>
      </p:sp>
      <p:pic>
        <p:nvPicPr>
          <p:cNvPr id="8" name="Picture 7"/>
          <p:cNvPicPr>
            <a:picLocks noChangeAspect="1"/>
          </p:cNvPicPr>
          <p:nvPr userDrawn="1"/>
        </p:nvPicPr>
        <p:blipFill>
          <a:blip r:embed="rId5" cstate="print">
            <a:biLevel thresh="25000"/>
            <a:extLst>
              <a:ext uri="{28A0092B-C50C-407E-A947-70E740481C1C}">
                <a14:useLocalDpi xmlns:a14="http://schemas.microsoft.com/office/drawing/2010/main" val="0"/>
              </a:ext>
            </a:extLst>
          </a:blip>
          <a:stretch>
            <a:fillRect/>
          </a:stretch>
        </p:blipFill>
        <p:spPr>
          <a:xfrm>
            <a:off x="408144" y="1916535"/>
            <a:ext cx="4269719" cy="2878894"/>
          </a:xfrm>
          <a:prstGeom prst="rect">
            <a:avLst/>
          </a:prstGeom>
        </p:spPr>
      </p:pic>
      <p:pic>
        <p:nvPicPr>
          <p:cNvPr id="5" name="Picture 4"/>
          <p:cNvPicPr>
            <a:picLocks noChangeAspect="1"/>
          </p:cNvPicPr>
          <p:nvPr userDrawn="1">
            <p:custDataLst>
              <p:tags r:id="rId2"/>
            </p:custDataLst>
          </p:nvPr>
        </p:nvPicPr>
        <p:blipFill>
          <a:blip r:embed="rId6"/>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6754446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defRPr/>
              </a:pPr>
              <a:endParaRPr lang="en-US" dirty="0">
                <a:solidFill>
                  <a:srgbClr val="575757"/>
                </a:solidFill>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a:lnSpc>
                  <a:spcPct val="90000"/>
                </a:lnSpc>
                <a:defRPr/>
              </a:pPr>
              <a:r>
                <a:rPr lang="en-US" sz="1000" dirty="0">
                  <a:solidFill>
                    <a:prstClr val="white">
                      <a:lumMod val="50000"/>
                    </a:prstClr>
                  </a:solidFill>
                  <a:sym typeface="Trebuchet MS" panose="020B0603020202020204" pitchFamily="34" charset="0"/>
                </a:rPr>
                <a:t>1. xxxx  2. xxxx  3. List footnotes in numerical order. Footnote numbers are not bracketed. Use 10pt font</a:t>
              </a:r>
            </a:p>
            <a:p>
              <a:pPr>
                <a:lnSpc>
                  <a:spcPct val="90000"/>
                </a:lnSpc>
                <a:defRPr/>
              </a:pPr>
              <a:r>
                <a:rPr lang="en-US" sz="1000" dirty="0">
                  <a:solidFill>
                    <a:prstClr val="white">
                      <a:lumMod val="50000"/>
                    </a:prstClr>
                  </a:solidFill>
                  <a:sym typeface="Trebuchet MS" panose="020B0603020202020204" pitchFamily="34" charset="0"/>
                </a:rPr>
                <a:t>Note: Do not put a period at the end of the note or the source</a:t>
              </a:r>
            </a:p>
            <a:p>
              <a:pPr>
                <a:lnSpc>
                  <a:spcPct val="90000"/>
                </a:lnSpc>
                <a:defRPr/>
              </a:pPr>
              <a:r>
                <a:rPr lang="en-US" sz="1000" dirty="0">
                  <a:solidFill>
                    <a:prstClr val="white">
                      <a:lumMod val="50000"/>
                    </a:prstClr>
                  </a:solidFill>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5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55"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93" name="Picture 92"/>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898983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sp>
        <p:nvSpPr>
          <p:cNvPr id="14" name="Rectangle 13"/>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pic>
        <p:nvPicPr>
          <p:cNvPr id="18" name="Picture 17"/>
          <p:cNvPicPr>
            <a:picLocks noChangeAspect="1"/>
          </p:cNvPicPr>
          <p:nvPr userDrawn="1"/>
        </p:nvPicPr>
        <p:blipFill rotWithShape="1">
          <a:blip r:embed="rId4">
            <a:extLst>
              <a:ext uri="{28A0092B-C50C-407E-A947-70E740481C1C}">
                <a14:useLocalDpi xmlns:a14="http://schemas.microsoft.com/office/drawing/2010/main" val="0"/>
              </a:ext>
            </a:extLst>
          </a:blip>
          <a:srcRect l="1731" t="8741" r="102" b="27"/>
          <a:stretch/>
        </p:blipFill>
        <p:spPr>
          <a:xfrm rot="16200000" flipH="1">
            <a:off x="8471921" y="1973272"/>
            <a:ext cx="580573" cy="6858000"/>
          </a:xfrm>
          <a:prstGeom prst="rect">
            <a:avLst/>
          </a:prstGeom>
        </p:spPr>
      </p:pic>
      <p:pic>
        <p:nvPicPr>
          <p:cNvPr id="15" name="TitleAndEndImages"/>
          <p:cNvPicPr>
            <a:picLocks noChangeAspect="1"/>
          </p:cNvPicPr>
          <p:nvPr userDrawn="1">
            <p:custDataLst>
              <p:tags r:id="rId1"/>
            </p:custDataLst>
          </p:nvPr>
        </p:nvPicPr>
        <p:blipFill rotWithShape="1">
          <a:blip r:embed="rId5">
            <a:extLst>
              <a:ext uri="{28A0092B-C50C-407E-A947-70E740481C1C}">
                <a14:useLocalDpi xmlns:a14="http://schemas.microsoft.com/office/drawing/2010/main" val="0"/>
              </a:ext>
            </a:extLst>
          </a:blip>
          <a:srcRect b="23056"/>
          <a:stretch/>
        </p:blipFill>
        <p:spPr>
          <a:xfrm flipH="1">
            <a:off x="0" y="0"/>
            <a:ext cx="12192000" cy="5276850"/>
          </a:xfrm>
          <a:prstGeom prst="rect">
            <a:avLst/>
          </a:prstGeom>
        </p:spPr>
      </p:pic>
      <p:sp>
        <p:nvSpPr>
          <p:cNvPr id="20" name="Picture Placeholder 8"/>
          <p:cNvSpPr>
            <a:spLocks noGrp="1"/>
          </p:cNvSpPr>
          <p:nvPr>
            <p:ph type="pic" sz="quarter" idx="13" hasCustomPrompt="1"/>
          </p:nvPr>
        </p:nvSpPr>
        <p:spPr>
          <a:xfrm>
            <a:off x="9366561" y="5570642"/>
            <a:ext cx="1867935" cy="896833"/>
          </a:xfrm>
          <a:prstGeom prst="rect">
            <a:avLst/>
          </a:prstGeom>
        </p:spPr>
        <p:txBody>
          <a:bodyPr anchor="b"/>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Logo</a:t>
            </a:r>
          </a:p>
        </p:txBody>
      </p:sp>
      <p:sp>
        <p:nvSpPr>
          <p:cNvPr id="21" name="Rectangle 20"/>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dirty="0">
              <a:solidFill>
                <a:prstClr val="white"/>
              </a:solidFill>
              <a:sym typeface="Trebuchet MS" panose="020B0603020202020204" pitchFamily="34" charset="0"/>
            </a:endParaRPr>
          </a:p>
        </p:txBody>
      </p:sp>
      <p:sp>
        <p:nvSpPr>
          <p:cNvPr id="22" name="Text Placeholder 6"/>
          <p:cNvSpPr>
            <a:spLocks noGrp="1"/>
          </p:cNvSpPr>
          <p:nvPr>
            <p:ph type="body" sz="quarter" idx="12" hasCustomPrompt="1"/>
          </p:nvPr>
        </p:nvSpPr>
        <p:spPr bwMode="black">
          <a:xfrm>
            <a:off x="957600"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6" name="Subtitle 2"/>
          <p:cNvSpPr>
            <a:spLocks noGrp="1"/>
          </p:cNvSpPr>
          <p:nvPr>
            <p:ph type="subTitle" idx="1" hasCustomPrompt="1"/>
          </p:nvPr>
        </p:nvSpPr>
        <p:spPr bwMode="white">
          <a:xfrm>
            <a:off x="957600" y="5495706"/>
            <a:ext cx="6868800" cy="436195"/>
          </a:xfrm>
          <a:prstGeom prst="rect">
            <a:avLst/>
          </a:prstGeom>
        </p:spPr>
        <p:txBody>
          <a:bodyPr anchor="ctr"/>
          <a:lstStyle>
            <a:lvl1pPr marL="0" indent="0" algn="l">
              <a:lnSpc>
                <a:spcPct val="110000"/>
              </a:lnSpc>
              <a:buNone/>
              <a:defRPr sz="160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7" name="Title 1"/>
          <p:cNvSpPr>
            <a:spLocks noGrp="1"/>
          </p:cNvSpPr>
          <p:nvPr>
            <p:ph type="ctrTitle" hasCustomPrompt="1"/>
          </p:nvPr>
        </p:nvSpPr>
        <p:spPr bwMode="ltGray">
          <a:xfrm>
            <a:off x="957600" y="1886242"/>
            <a:ext cx="6868800" cy="3138423"/>
          </a:xfrm>
        </p:spPr>
        <p:txBody>
          <a:bodyPr anchor="b">
            <a:normAutofit/>
          </a:bodyPr>
          <a:lstStyle>
            <a:lvl1pPr algn="l">
              <a:lnSpc>
                <a:spcPct val="93000"/>
              </a:lnSpc>
              <a:defRPr sz="5400">
                <a:solidFill>
                  <a:schemeClr val="bg1"/>
                </a:solidFill>
                <a:latin typeface="+mj-lt"/>
                <a:sym typeface="Trebuchet MS" panose="020B0603020202020204" pitchFamily="34" charset="0"/>
              </a:defRPr>
            </a:lvl1pPr>
          </a:lstStyle>
          <a:p>
            <a:r>
              <a:rPr lang="en-US" dirty="0"/>
              <a:t>Title in Title Case</a:t>
            </a:r>
          </a:p>
        </p:txBody>
      </p:sp>
      <p:pic>
        <p:nvPicPr>
          <p:cNvPr id="13" name="Picture 12"/>
          <p:cNvPicPr>
            <a:picLocks noChangeAspect="1"/>
          </p:cNvPicPr>
          <p:nvPr userDrawn="1"/>
        </p:nvPicPr>
        <p:blipFill>
          <a:blip r:embed="rId6" cstate="print">
            <a:biLevel thresh="25000"/>
            <a:extLst>
              <a:ext uri="{28A0092B-C50C-407E-A947-70E740481C1C}">
                <a14:useLocalDpi xmlns:a14="http://schemas.microsoft.com/office/drawing/2010/main" val="0"/>
              </a:ext>
            </a:extLst>
          </a:blip>
          <a:stretch>
            <a:fillRect/>
          </a:stretch>
        </p:blipFill>
        <p:spPr>
          <a:xfrm>
            <a:off x="551424" y="509926"/>
            <a:ext cx="3066007" cy="2067281"/>
          </a:xfrm>
          <a:prstGeom prst="rect">
            <a:avLst/>
          </a:prstGeom>
        </p:spPr>
      </p:pic>
      <p:pic>
        <p:nvPicPr>
          <p:cNvPr id="11" name="Picture 10"/>
          <p:cNvPicPr>
            <a:picLocks noChangeAspect="1"/>
          </p:cNvPicPr>
          <p:nvPr userDrawn="1">
            <p:custDataLst>
              <p:tags r:id="rId2"/>
            </p:custDataLst>
          </p:nvPr>
        </p:nvPicPr>
        <p:blipFill>
          <a:blip r:embed="rId7"/>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474143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sp>
        <p:nvSpPr>
          <p:cNvPr id="57" name="Date Placeholder 56"/>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8" name="Title 7"/>
          <p:cNvSpPr>
            <a:spLocks noGrp="1"/>
          </p:cNvSpPr>
          <p:nvPr>
            <p:ph type="title" hasCustomPrompt="1"/>
          </p:nvPr>
        </p:nvSpPr>
        <p:spPr>
          <a:xfrm>
            <a:off x="630000" y="622800"/>
            <a:ext cx="10933350" cy="332399"/>
          </a:xfrm>
        </p:spPr>
        <p:txBody>
          <a:bodyPr/>
          <a:lstStyle>
            <a:lvl1pPr>
              <a:defRPr>
                <a:latin typeface="+mj-lt"/>
                <a:sym typeface="Trebuchet MS" panose="020B0603020202020204" pitchFamily="34" charset="0"/>
              </a:defRPr>
            </a:lvl1pPr>
          </a:lstStyle>
          <a:p>
            <a:r>
              <a:rPr lang="en-US" dirty="0"/>
              <a:t>Click to add title</a:t>
            </a: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6" name="Picture 5"/>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13491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12" name="Picture 11"/>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007636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1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sym typeface="Trebuchet MS" panose="020B0603020202020204" pitchFamily="34" charset="0"/>
            </a:endParaRP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7" name="Picture 6"/>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755208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custDataLst>
              <p:tags r:id="rId1"/>
            </p:custDataLst>
          </p:nvPr>
        </p:nvPicPr>
        <p:blipFill>
          <a:blip r:embed="rId3"/>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743814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2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sym typeface="Trebuchet MS" panose="020B0603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solidFill>
                <a:sym typeface="Trebuchet MS" panose="020B0603020202020204" pitchFamily="34" charset="0"/>
              </a:rPr>
              <a:t>CPI Strategy - Australia (Das).pptx</a:t>
            </a:r>
            <a:endParaRPr lang="en-US" sz="700" dirty="0">
              <a:solidFill>
                <a:prstClr val="white"/>
              </a:solidFill>
              <a:sym typeface="Trebuchet MS" panose="020B0603020202020204" pitchFamily="34" charset="0"/>
            </a:endParaRPr>
          </a:p>
        </p:txBody>
      </p:sp>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447959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6"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8" name="Picture 7"/>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014252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sym typeface="Trebuchet MS" panose="020B0603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2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solidFill>
                <a:sym typeface="Trebuchet MS" panose="020B0603020202020204" pitchFamily="34" charset="0"/>
              </a:rPr>
              <a:t>CPI Strategy - Australia (Das).pptx</a:t>
            </a:r>
            <a:endParaRPr lang="en-US" sz="700" dirty="0">
              <a:solidFill>
                <a:prstClr val="white"/>
              </a:solidFill>
              <a:sym typeface="Trebuchet MS" panose="020B0603020202020204" pitchFamily="34" charset="0"/>
            </a:endParaRPr>
          </a:p>
        </p:txBody>
      </p:sp>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812216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4">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sp>
        <p:nvSpPr>
          <p:cNvPr id="2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solidFill>
                <a:sym typeface="Trebuchet MS" panose="020B0603020202020204" pitchFamily="34" charset="0"/>
              </a:rPr>
              <a:t>CPI Strategy - Australia (Das).pptx</a:t>
            </a:r>
            <a:endParaRPr lang="en-US" sz="700" dirty="0">
              <a:solidFill>
                <a:prstClr val="white"/>
              </a:solidFill>
              <a:sym typeface="Trebuchet MS" panose="020B0603020202020204" pitchFamily="34" charset="0"/>
            </a:endParaRPr>
          </a:p>
        </p:txBody>
      </p:sp>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134843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4">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US" dirty="0"/>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sym typeface="Trebuchet MS" panose="020B0603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2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sym typeface="Trebuchet MS" panose="020B0603020202020204" pitchFamily="34" charset="0"/>
              </a:rPr>
              <a:pPr algn="r">
                <a:defRPr/>
              </a:pPr>
              <a:t>‹#›</a:t>
            </a:fld>
            <a:endParaRPr lang="en-US" sz="1000" dirty="0">
              <a:solidFill>
                <a:prstClr val="white">
                  <a:lumMod val="50000"/>
                </a:prstClr>
              </a:solidFill>
              <a:sym typeface="Trebuchet MS" panose="020B0603020202020204" pitchFamily="34" charset="0"/>
            </a:endParaRPr>
          </a:p>
        </p:txBody>
      </p:sp>
      <p:sp>
        <p:nvSpPr>
          <p:cNvPr id="11"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4256705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sym typeface="Trebuchet MS" panose="020B0603020202020204" pitchFamily="34" charset="0"/>
              </a:rPr>
              <a:pPr algn="r">
                <a:defRPr/>
              </a:pPr>
              <a:t>‹#›</a:t>
            </a:fld>
            <a:endParaRPr lang="en-US" sz="800" dirty="0">
              <a:solidFill>
                <a:prstClr val="white">
                  <a:lumMod val="50000"/>
                </a:prstClr>
              </a:solidFill>
              <a:sym typeface="Trebuchet MS" panose="020B0603020202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1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18"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16" name="Picture 15"/>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4224281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sym typeface="Trebuchet MS" panose="020B0603020202020204" pitchFamily="34" charset="0"/>
              </a:rPr>
              <a:pPr algn="r">
                <a:defRPr/>
              </a:pPr>
              <a:t>‹#›</a:t>
            </a:fld>
            <a:endParaRPr lang="en-US" sz="800" dirty="0">
              <a:solidFill>
                <a:prstClr val="white">
                  <a:lumMod val="50000"/>
                </a:prstClr>
              </a:solidFill>
              <a:sym typeface="Trebuchet MS" panose="020B0603020202020204" pitchFamily="34" charset="0"/>
            </a:endParaRPr>
          </a:p>
        </p:txBody>
      </p:sp>
      <p:sp>
        <p:nvSpPr>
          <p:cNvPr id="16"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17" name="Picture 16"/>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415087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108638"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solidFill>
                  <a:schemeClr val="tx2"/>
                </a:solidFill>
              </a:rPr>
              <a:t>Click to add title</a:t>
            </a:r>
          </a:p>
        </p:txBody>
      </p:sp>
      <p:sp>
        <p:nvSpPr>
          <p:cNvPr id="14"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solidFill>
                <a:sym typeface="Trebuchet MS" panose="020B0603020202020204" pitchFamily="34" charset="0"/>
              </a:rPr>
              <a:t>CPI Strategy - Australia (Das).pptx</a:t>
            </a:r>
            <a:endParaRPr lang="en-US" sz="700" dirty="0">
              <a:solidFill>
                <a:prstClr val="white"/>
              </a:solidFill>
              <a:sym typeface="Trebuchet MS" panose="020B0603020202020204" pitchFamily="34" charset="0"/>
            </a:endParaRPr>
          </a:p>
        </p:txBody>
      </p:sp>
      <p:pic>
        <p:nvPicPr>
          <p:cNvPr id="12" name="Picture 11"/>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906087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defRPr>
            </a:lvl1pPr>
          </a:lstStyle>
          <a:p>
            <a:r>
              <a:rPr lang="en-US" dirty="0"/>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sym typeface="Trebuchet MS" panose="020B0603020202020204" pitchFamily="34" charset="0"/>
              </a:rPr>
              <a:pPr algn="r">
                <a:defRPr/>
              </a:pPr>
              <a:t>‹#›</a:t>
            </a:fld>
            <a:endParaRPr lang="en-US" sz="1000" dirty="0">
              <a:solidFill>
                <a:prstClr val="white">
                  <a:lumMod val="50000"/>
                </a:prstClr>
              </a:solidFill>
              <a:sym typeface="Trebuchet MS" panose="020B0603020202020204" pitchFamily="34" charset="0"/>
            </a:endParaRPr>
          </a:p>
        </p:txBody>
      </p:sp>
      <p:sp>
        <p:nvSpPr>
          <p:cNvPr id="1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19"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t="6216" b="7716"/>
          <a:stretch/>
        </p:blipFill>
        <p:spPr>
          <a:xfrm rot="120000">
            <a:off x="2141308" y="3402828"/>
            <a:ext cx="2694666" cy="3461745"/>
          </a:xfrm>
          <a:prstGeom prst="rect">
            <a:avLst/>
          </a:prstGeom>
        </p:spPr>
      </p:pic>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530302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800" dirty="0">
              <a:solidFill>
                <a:prstClr val="white"/>
              </a:solidFill>
              <a:sym typeface="Trebuchet MS" panose="020B0603020202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sp>
        <p:nvSpPr>
          <p:cNvPr id="1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pic>
        <p:nvPicPr>
          <p:cNvPr id="1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33900" y="3382962"/>
            <a:ext cx="1298575" cy="3571875"/>
          </a:xfrm>
          <a:prstGeom prst="rect">
            <a:avLst/>
          </a:prstGeom>
          <a:noFill/>
          <a:extLst>
            <a:ext uri="{909E8E84-426E-40DD-AFC4-6F175D3DCCD1}">
              <a14:hiddenFill xmlns:a14="http://schemas.microsoft.com/office/drawing/2010/main">
                <a:solidFill>
                  <a:srgbClr val="FFFFFF"/>
                </a:solidFill>
              </a14:hiddenFill>
            </a:ext>
          </a:extLst>
        </p:spPr>
      </p:pic>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solidFill>
                <a:sym typeface="Trebuchet MS" panose="020B0603020202020204" pitchFamily="34" charset="0"/>
              </a:rPr>
              <a:t>CPI Strategy - Australia (Das).pptx</a:t>
            </a:r>
            <a:endParaRPr lang="en-US" sz="700" dirty="0">
              <a:solidFill>
                <a:prstClr val="white"/>
              </a:solidFill>
              <a:sym typeface="Trebuchet MS" panose="020B0603020202020204" pitchFamily="34" charset="0"/>
            </a:endParaRPr>
          </a:p>
        </p:txBody>
      </p:sp>
      <p:pic>
        <p:nvPicPr>
          <p:cNvPr id="11" name="Picture 10"/>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317139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sym typeface="Trebuchet MS" panose="020B0603020202020204" pitchFamily="34" charset="0"/>
              </a:rPr>
              <a:pPr algn="r">
                <a:defRPr/>
              </a:pPr>
              <a:t>‹#›</a:t>
            </a:fld>
            <a:endParaRPr lang="en-US" sz="1000" dirty="0">
              <a:solidFill>
                <a:prstClr val="white">
                  <a:lumMod val="50000"/>
                </a:prstClr>
              </a:solidFill>
              <a:sym typeface="Trebuchet MS" panose="020B0603020202020204" pitchFamily="34" charset="0"/>
            </a:endParaRPr>
          </a:p>
        </p:txBody>
      </p:sp>
      <p:sp>
        <p:nvSpPr>
          <p:cNvPr id="1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16"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17" name="Picture 16"/>
          <p:cNvPicPr>
            <a:picLocks noChangeAspect="1"/>
          </p:cNvPicPr>
          <p:nvPr userDrawn="1"/>
        </p:nvPicPr>
        <p:blipFill rotWithShape="1">
          <a:blip r:embed="rId4">
            <a:extLst>
              <a:ext uri="{28A0092B-C50C-407E-A947-70E740481C1C}">
                <a14:useLocalDpi xmlns:a14="http://schemas.microsoft.com/office/drawing/2010/main" val="0"/>
              </a:ext>
            </a:extLst>
          </a:blip>
          <a:srcRect t="7562" b="6867"/>
          <a:stretch/>
        </p:blipFill>
        <p:spPr>
          <a:xfrm>
            <a:off x="3549481" y="3416300"/>
            <a:ext cx="2694666" cy="3441700"/>
          </a:xfrm>
          <a:prstGeom prst="rect">
            <a:avLst/>
          </a:prstGeom>
        </p:spPr>
      </p:pic>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390425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8758"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sp>
        <p:nvSpPr>
          <p:cNvPr id="1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12"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solidFill>
                <a:sym typeface="Trebuchet MS" panose="020B0603020202020204" pitchFamily="34" charset="0"/>
              </a:rPr>
              <a:t>CPI Strategy - Australia (Das).pptx</a:t>
            </a:r>
            <a:endParaRPr lang="en-US" sz="700" dirty="0">
              <a:solidFill>
                <a:prstClr val="white"/>
              </a:solidFill>
              <a:sym typeface="Trebuchet MS" panose="020B0603020202020204" pitchFamily="34" charset="0"/>
            </a:endParaRPr>
          </a:p>
        </p:txBody>
      </p:sp>
      <p:pic>
        <p:nvPicPr>
          <p:cNvPr id="10" name="Picture 9"/>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331933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2018 by The Boston Consulting Group, Inc. All rights reserved.</a:t>
            </a:r>
          </a:p>
        </p:txBody>
      </p:sp>
      <p:sp>
        <p:nvSpPr>
          <p:cNvPr id="8"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CPI Strategy - Australia (Das).pptx</a:t>
            </a:r>
            <a:endParaRPr lang="en-US" sz="700" dirty="0">
              <a:solidFill>
                <a:schemeClr val="bg1"/>
              </a:solidFill>
              <a:latin typeface="+mn-lt"/>
              <a:sym typeface="Trebuchet MS" panose="020B0603020202020204" pitchFamily="34" charset="0"/>
            </a:endParaRPr>
          </a:p>
        </p:txBody>
      </p:sp>
      <p:pic>
        <p:nvPicPr>
          <p:cNvPr id="6" name="Picture 5"/>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902310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sym typeface="Trebuchet MS" panose="020B0603020202020204" pitchFamily="34" charset="0"/>
              </a:rPr>
              <a:pPr algn="r">
                <a:defRPr/>
              </a:pPr>
              <a:t>‹#›</a:t>
            </a:fld>
            <a:endParaRPr lang="en-US" sz="1000" dirty="0">
              <a:solidFill>
                <a:prstClr val="white">
                  <a:lumMod val="50000"/>
                </a:prstClr>
              </a:solidFill>
              <a:sym typeface="Trebuchet MS" panose="020B0603020202020204" pitchFamily="34" charset="0"/>
            </a:endParaRPr>
          </a:p>
        </p:txBody>
      </p:sp>
      <p:sp>
        <p:nvSpPr>
          <p:cNvPr id="1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17"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13" name="Picture 12"/>
          <p:cNvPicPr>
            <a:picLocks noChangeAspect="1"/>
          </p:cNvPicPr>
          <p:nvPr userDrawn="1"/>
        </p:nvPicPr>
        <p:blipFill rotWithShape="1">
          <a:blip r:embed="rId4">
            <a:extLst>
              <a:ext uri="{28A0092B-C50C-407E-A947-70E740481C1C}">
                <a14:useLocalDpi xmlns:a14="http://schemas.microsoft.com/office/drawing/2010/main" val="0"/>
              </a:ext>
            </a:extLst>
          </a:blip>
          <a:srcRect t="9052" b="6867"/>
          <a:stretch/>
        </p:blipFill>
        <p:spPr>
          <a:xfrm rot="120000">
            <a:off x="4428422" y="3407803"/>
            <a:ext cx="2694666" cy="3456551"/>
          </a:xfrm>
          <a:prstGeom prst="rect">
            <a:avLst/>
          </a:prstGeom>
        </p:spPr>
      </p:pic>
      <p:pic>
        <p:nvPicPr>
          <p:cNvPr id="10" name="Picture 9"/>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535347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90341"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4"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solidFill>
                <a:sym typeface="Trebuchet MS" panose="020B0603020202020204" pitchFamily="34" charset="0"/>
              </a:rPr>
              <a:t>CPI Strategy - Australia (Das).pptx</a:t>
            </a:r>
            <a:endParaRPr lang="en-US" sz="700" dirty="0">
              <a:solidFill>
                <a:prstClr val="white"/>
              </a:solidFill>
              <a:sym typeface="Trebuchet MS" panose="020B0603020202020204" pitchFamily="34" charset="0"/>
            </a:endParaRPr>
          </a:p>
        </p:txBody>
      </p:sp>
      <p:pic>
        <p:nvPicPr>
          <p:cNvPr id="11" name="Picture 10"/>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419948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sym typeface="Trebuchet MS" panose="020B0603020202020204" pitchFamily="34" charset="0"/>
              </a:rPr>
              <a:pPr algn="r">
                <a:defRPr/>
              </a:pPr>
              <a:t>‹#›</a:t>
            </a:fld>
            <a:endParaRPr lang="en-US" sz="1000" dirty="0">
              <a:solidFill>
                <a:prstClr val="white">
                  <a:lumMod val="50000"/>
                </a:prstClr>
              </a:solidFill>
              <a:sym typeface="Trebuchet MS" panose="020B0603020202020204" pitchFamily="34" charset="0"/>
            </a:endParaRPr>
          </a:p>
        </p:txBody>
      </p:sp>
      <p:sp>
        <p:nvSpPr>
          <p:cNvPr id="1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2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14" name="Picture 13"/>
          <p:cNvPicPr>
            <a:picLocks noChangeAspect="1"/>
          </p:cNvPicPr>
          <p:nvPr userDrawn="1"/>
        </p:nvPicPr>
        <p:blipFill rotWithShape="1">
          <a:blip r:embed="rId4">
            <a:extLst>
              <a:ext uri="{28A0092B-C50C-407E-A947-70E740481C1C}">
                <a14:useLocalDpi xmlns:a14="http://schemas.microsoft.com/office/drawing/2010/main" val="0"/>
              </a:ext>
            </a:extLst>
          </a:blip>
          <a:srcRect t="9052" b="6867"/>
          <a:stretch/>
        </p:blipFill>
        <p:spPr>
          <a:xfrm rot="120000">
            <a:off x="6524770" y="3407803"/>
            <a:ext cx="2694666" cy="3456551"/>
          </a:xfrm>
          <a:prstGeom prst="rect">
            <a:avLst/>
          </a:prstGeom>
        </p:spPr>
      </p:pic>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260684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8"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solidFill>
                <a:sym typeface="Trebuchet MS" panose="020B0603020202020204" pitchFamily="34" charset="0"/>
              </a:rPr>
              <a:t>CPI Strategy - Australia (Das).pptx</a:t>
            </a:r>
            <a:endParaRPr lang="en-US" sz="700" dirty="0">
              <a:solidFill>
                <a:prstClr val="white"/>
              </a:solidFill>
              <a:sym typeface="Trebuchet MS" panose="020B0603020202020204" pitchFamily="34" charset="0"/>
            </a:endParaRPr>
          </a:p>
        </p:txBody>
      </p:sp>
      <p:pic>
        <p:nvPicPr>
          <p:cNvPr id="12" name="Picture 11"/>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417591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solidFill>
                <a:prstClr val="white">
                  <a:lumMod val="50000"/>
                </a:prstClr>
              </a:solidFill>
            </a:endParaRPr>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9"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10" name="Picture 9"/>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4171447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3634" b="1258"/>
          <a:stretch/>
        </p:blipFill>
        <p:spPr>
          <a:xfrm rot="16200000" flipH="1">
            <a:off x="6797461" y="110968"/>
            <a:ext cx="769257" cy="10019821"/>
          </a:xfrm>
          <a:prstGeom prst="rect">
            <a:avLst/>
          </a:pr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solidFill>
                <a:srgbClr val="575757"/>
              </a:solidFill>
              <a:sym typeface="Trebuchet MS" panose="020B0603020202020204" pitchFamily="34" charset="0"/>
            </a:endParaRPr>
          </a:p>
        </p:txBody>
      </p:sp>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pic>
        <p:nvPicPr>
          <p:cNvPr id="7" name="Picture 6"/>
          <p:cNvPicPr>
            <a:picLocks noChangeAspect="1"/>
          </p:cNvPicPr>
          <p:nvPr userDrawn="1">
            <p:custDataLst>
              <p:tags r:id="rId1"/>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05886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3" name="Date Placeholder 2"/>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sym typeface="Trebuchet MS" panose="020B0603020202020204" pitchFamily="34" charset="0"/>
              </a:defRPr>
            </a:lvl1pPr>
          </a:lstStyle>
          <a:p>
            <a:r>
              <a:rPr lang="en-US" dirty="0"/>
              <a:t>Click to add title</a:t>
            </a:r>
          </a:p>
        </p:txBody>
      </p:sp>
      <p:sp>
        <p:nvSpPr>
          <p:cNvPr id="8"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solidFill>
                <a:sym typeface="Trebuchet MS" panose="020B0603020202020204" pitchFamily="34" charset="0"/>
              </a:rPr>
              <a:t>CPI Strategy - Australia (Das).pptx</a:t>
            </a:r>
            <a:endParaRPr lang="en-US" sz="700" dirty="0">
              <a:solidFill>
                <a:prstClr val="white"/>
              </a:solidFill>
              <a:sym typeface="Trebuchet MS" panose="020B0603020202020204" pitchFamily="34" charset="0"/>
            </a:endParaRPr>
          </a:p>
        </p:txBody>
      </p:sp>
      <p:pic>
        <p:nvPicPr>
          <p:cNvPr id="7" name="Picture 6"/>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908203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638" y="359436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a:lnSpc>
                <a:spcPct val="106000"/>
              </a:lnSpc>
              <a:spcAft>
                <a:spcPts val="700"/>
              </a:spcAft>
            </a:pPr>
            <a:r>
              <a:rPr lang="en-US" sz="5400" dirty="0">
                <a:solidFill>
                  <a:srgbClr val="29BA74"/>
                </a:solidFill>
                <a:sym typeface="Trebuchet MS" panose="020B0603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sp>
        <p:nvSpPr>
          <p:cNvPr id="24"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14"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solidFill>
                <a:sym typeface="Trebuchet MS" panose="020B0603020202020204" pitchFamily="34" charset="0"/>
              </a:rPr>
              <a:t>CPI Strategy - Australia (Das).pptx</a:t>
            </a:r>
            <a:endParaRPr lang="en-US" sz="700" dirty="0">
              <a:solidFill>
                <a:prstClr val="white"/>
              </a:solidFill>
              <a:sym typeface="Trebuchet MS" panose="020B0603020202020204" pitchFamily="34" charset="0"/>
            </a:endParaRPr>
          </a:p>
        </p:txBody>
      </p:sp>
      <p:pic>
        <p:nvPicPr>
          <p:cNvPr id="10" name="Picture 9"/>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4031243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solidFill>
                <a:prstClr val="white"/>
              </a:solidFill>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8"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solidFill>
                <a:sym typeface="Trebuchet MS" panose="020B0603020202020204" pitchFamily="34" charset="0"/>
              </a:rPr>
              <a:t>CPI Strategy - Australia (Das).pptx</a:t>
            </a:r>
            <a:endParaRPr lang="en-US" sz="700" dirty="0">
              <a:solidFill>
                <a:prstClr val="white"/>
              </a:solidFill>
              <a:sym typeface="Trebuchet MS" panose="020B0603020202020204" pitchFamily="34" charset="0"/>
            </a:endParaRPr>
          </a:p>
        </p:txBody>
      </p:sp>
      <p:pic>
        <p:nvPicPr>
          <p:cNvPr id="7" name="Picture 6"/>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244635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solidFill>
                <a:prstClr val="white">
                  <a:lumMod val="50000"/>
                </a:prstClr>
              </a:solidFill>
            </a:endParaRPr>
          </a:p>
        </p:txBody>
      </p:sp>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8" name="Picture 7"/>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220079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
        <p:nvSpPr>
          <p:cNvPr id="6" name="Rectangle 5"/>
          <p:cNvSpPr/>
          <p:nvPr/>
        </p:nvSpPr>
        <p:spPr>
          <a:xfrm>
            <a:off x="5021826" y="1664256"/>
            <a:ext cx="6209072" cy="3323987"/>
          </a:xfrm>
          <a:prstGeom prst="rect">
            <a:avLst/>
          </a:prstGeom>
        </p:spPr>
        <p:txBody>
          <a:bodyPr wrap="square" lIns="0" tIns="0" rIns="0" bIns="0" anchor="ctr">
            <a:spAutoFit/>
          </a:bodyPr>
          <a:lstStyle/>
          <a:p>
            <a:pPr indent="0">
              <a:lnSpc>
                <a:spcPct val="100000"/>
              </a:lnSpc>
            </a:pPr>
            <a:r>
              <a:rPr lang="en-US" sz="900" b="0" dirty="0">
                <a:latin typeface="+mn-lt"/>
                <a:sym typeface="Trebuchet MS" panose="020B0603020202020204" pitchFamily="34" charset="0"/>
              </a:rPr>
              <a:t>The services and materials provided by The Boston Consulting Group (BCG) are subject to BCG's Standard Terms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to update these materials after the date hereof, notwithstanding that such information may become outdated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inaccurate.</a:t>
            </a:r>
          </a:p>
          <a:p>
            <a:pPr indent="0">
              <a:lnSpc>
                <a:spcPct val="100000"/>
              </a:lnSpc>
            </a:pPr>
            <a:r>
              <a:rPr lang="en-US" sz="900" b="0" dirty="0">
                <a:latin typeface="+mn-lt"/>
                <a:sym typeface="Trebuchet MS" panose="020B0603020202020204" pitchFamily="34" charset="0"/>
              </a:rPr>
              <a:t> </a:t>
            </a:r>
          </a:p>
          <a:p>
            <a:pPr indent="0">
              <a:lnSpc>
                <a:spcPct val="100000"/>
              </a:lnSpc>
            </a:pPr>
            <a:r>
              <a:rPr lang="en-US" sz="900" b="0" dirty="0">
                <a:latin typeface="+mn-lt"/>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of this document shall be deemed agreement with and consideration for the foregoing.</a:t>
            </a:r>
          </a:p>
          <a:p>
            <a:pPr indent="0">
              <a:lnSpc>
                <a:spcPct val="100000"/>
              </a:lnSpc>
            </a:pPr>
            <a:endParaRPr lang="en-US" sz="900" b="0" dirty="0">
              <a:latin typeface="+mn-lt"/>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latin typeface="+mn-lt"/>
                <a:sym typeface="Trebuchet MS" panose="020B0603020202020204" pitchFamily="34" charset="0"/>
              </a:rPr>
              <a:t>BCG does not provide fairness opinions or valuations of market transactions, and these materials should not be relied 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dirty="0">
                <a:gradFill>
                  <a:gsLst>
                    <a:gs pos="100000">
                      <a:schemeClr val="tx2"/>
                    </a:gs>
                    <a:gs pos="2000">
                      <a:schemeClr val="accent2"/>
                    </a:gs>
                  </a:gsLst>
                  <a:lin ang="2700000" scaled="0"/>
                </a:gradFill>
                <a:latin typeface="+mn-lt"/>
                <a:sym typeface="Trebuchet MS" panose="020B0603020202020204" pitchFamily="34" charset="0"/>
              </a:rPr>
              <a:t>Disclaimer</a:t>
            </a:r>
          </a:p>
        </p:txBody>
      </p:sp>
      <p:cxnSp>
        <p:nvCxnSpPr>
          <p:cNvPr id="9" name="Straight Connector 8"/>
          <p:cNvCxnSpPr/>
          <p:nvPr/>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11"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8" name="Picture 7"/>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824906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
        <p:nvSpPr>
          <p:cNvPr id="6" name="Rectangle 5"/>
          <p:cNvSpPr/>
          <p:nvPr/>
        </p:nvSpPr>
        <p:spPr>
          <a:xfrm>
            <a:off x="5021826" y="1664256"/>
            <a:ext cx="6209072" cy="3323987"/>
          </a:xfrm>
          <a:prstGeom prst="rect">
            <a:avLst/>
          </a:prstGeom>
        </p:spPr>
        <p:txBody>
          <a:bodyPr wrap="square" lIns="0" tIns="0" rIns="0" bIns="0" anchor="ctr">
            <a:spAutoFit/>
          </a:bodyPr>
          <a:lstStyle/>
          <a:p>
            <a:r>
              <a:rPr lang="en-US" sz="900" dirty="0">
                <a:solidFill>
                  <a:srgbClr val="575757"/>
                </a:solidFill>
                <a:sym typeface="Trebuchet MS" panose="020B0603020202020204" pitchFamily="34" charset="0"/>
              </a:rPr>
              <a:t>The services and materials provided by The Boston Consulting Group (BCG) are subject to BCG's Standard Terms </a:t>
            </a:r>
            <a:br>
              <a:rPr lang="en-US" sz="900" dirty="0">
                <a:solidFill>
                  <a:srgbClr val="575757"/>
                </a:solidFill>
                <a:sym typeface="Trebuchet MS" panose="020B0603020202020204" pitchFamily="34" charset="0"/>
              </a:rPr>
            </a:br>
            <a:r>
              <a:rPr lang="en-US" sz="900" dirty="0">
                <a:solidFill>
                  <a:srgbClr val="575757"/>
                </a:solidFill>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dirty="0">
                <a:solidFill>
                  <a:srgbClr val="575757"/>
                </a:solidFill>
                <a:sym typeface="Trebuchet MS" panose="020B0603020202020204" pitchFamily="34" charset="0"/>
              </a:rPr>
            </a:br>
            <a:r>
              <a:rPr lang="en-US" sz="900" dirty="0">
                <a:solidFill>
                  <a:srgbClr val="575757"/>
                </a:solidFill>
                <a:sym typeface="Trebuchet MS" panose="020B0603020202020204" pitchFamily="34" charset="0"/>
              </a:rPr>
              <a:t>to update these materials after the date hereof, notwithstanding that such information may become outdated </a:t>
            </a:r>
            <a:br>
              <a:rPr lang="en-US" sz="900" dirty="0">
                <a:solidFill>
                  <a:srgbClr val="575757"/>
                </a:solidFill>
                <a:sym typeface="Trebuchet MS" panose="020B0603020202020204" pitchFamily="34" charset="0"/>
              </a:rPr>
            </a:br>
            <a:r>
              <a:rPr lang="en-US" sz="900" dirty="0">
                <a:solidFill>
                  <a:srgbClr val="575757"/>
                </a:solidFill>
                <a:sym typeface="Trebuchet MS" panose="020B0603020202020204" pitchFamily="34" charset="0"/>
              </a:rPr>
              <a:t>or inaccurate.</a:t>
            </a:r>
          </a:p>
          <a:p>
            <a:r>
              <a:rPr lang="en-US" sz="900" dirty="0">
                <a:solidFill>
                  <a:srgbClr val="575757"/>
                </a:solidFill>
                <a:sym typeface="Trebuchet MS" panose="020B0603020202020204" pitchFamily="34" charset="0"/>
              </a:rPr>
              <a:t> </a:t>
            </a:r>
          </a:p>
          <a:p>
            <a:r>
              <a:rPr lang="en-US" sz="900" dirty="0">
                <a:solidFill>
                  <a:srgbClr val="575757"/>
                </a:solidFill>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a:t>
            </a:r>
            <a:br>
              <a:rPr lang="en-US" sz="900" dirty="0">
                <a:solidFill>
                  <a:srgbClr val="575757"/>
                </a:solidFill>
                <a:sym typeface="Trebuchet MS" panose="020B0603020202020204" pitchFamily="34" charset="0"/>
              </a:rPr>
            </a:br>
            <a:r>
              <a:rPr lang="en-US" sz="900" dirty="0">
                <a:solidFill>
                  <a:srgbClr val="575757"/>
                </a:solidFill>
                <a:sym typeface="Trebuchet MS" panose="020B0603020202020204" pitchFamily="34" charset="0"/>
              </a:rPr>
              <a:t>of this document shall be deemed agreement with and consideration for the foregoing.</a:t>
            </a:r>
          </a:p>
          <a:p>
            <a:endParaRPr lang="en-US" sz="900" dirty="0">
              <a:solidFill>
                <a:srgbClr val="575757"/>
              </a:solidFill>
              <a:sym typeface="Trebuchet MS" panose="020B0603020202020204" pitchFamily="34" charset="0"/>
            </a:endParaRPr>
          </a:p>
          <a:p>
            <a:pPr>
              <a:defRPr/>
            </a:pPr>
            <a:r>
              <a:rPr lang="en-US" sz="900" dirty="0">
                <a:solidFill>
                  <a:srgbClr val="575757"/>
                </a:solidFill>
                <a:sym typeface="Trebuchet MS" panose="020B0603020202020204" pitchFamily="34" charset="0"/>
              </a:rPr>
              <a:t>BCG does not provide fairness opinions or valuations of market transactions, and these materials should not be relied </a:t>
            </a:r>
            <a:br>
              <a:rPr lang="en-US" sz="900" dirty="0">
                <a:solidFill>
                  <a:srgbClr val="575757"/>
                </a:solidFill>
                <a:sym typeface="Trebuchet MS" panose="020B0603020202020204" pitchFamily="34" charset="0"/>
              </a:rPr>
            </a:br>
            <a:r>
              <a:rPr lang="en-US" sz="900" dirty="0">
                <a:solidFill>
                  <a:srgbClr val="575757"/>
                </a:solidFill>
                <a:sym typeface="Trebuchet MS" panose="020B0603020202020204" pitchFamily="34" charset="0"/>
              </a:rPr>
              <a:t>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a:t>
            </a:r>
            <a:br>
              <a:rPr lang="en-US" sz="900" dirty="0">
                <a:solidFill>
                  <a:srgbClr val="575757"/>
                </a:solidFill>
                <a:sym typeface="Trebuchet MS" panose="020B0603020202020204" pitchFamily="34" charset="0"/>
              </a:rPr>
            </a:br>
            <a:r>
              <a:rPr lang="en-US" sz="900" dirty="0">
                <a:solidFill>
                  <a:srgbClr val="575757"/>
                </a:solidFill>
                <a:sym typeface="Trebuchet MS" panose="020B0603020202020204" pitchFamily="34" charset="0"/>
              </a:rPr>
              <a:t>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dirty="0">
                <a:gradFill>
                  <a:gsLst>
                    <a:gs pos="100000">
                      <a:srgbClr val="29BA74"/>
                    </a:gs>
                    <a:gs pos="2000">
                      <a:srgbClr val="197A56"/>
                    </a:gs>
                  </a:gsLst>
                  <a:lin ang="2700000" scaled="0"/>
                </a:gradFill>
                <a:sym typeface="Trebuchet MS" panose="020B0603020202020204" pitchFamily="34" charset="0"/>
              </a:rPr>
              <a:t>Disclaimer</a:t>
            </a:r>
          </a:p>
        </p:txBody>
      </p:sp>
      <p:cxnSp>
        <p:nvCxnSpPr>
          <p:cNvPr id="9" name="Straight Connector 8"/>
          <p:cNvCxnSpPr/>
          <p:nvPr/>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solidFill>
                <a:prstClr val="white">
                  <a:lumMod val="50000"/>
                </a:prstClr>
              </a:solidFill>
            </a:endParaRPr>
          </a:p>
        </p:txBody>
      </p:sp>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11"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8" name="Picture 7"/>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803149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pic>
        <p:nvPicPr>
          <p:cNvPr id="9" name="TitleAndEndImages"/>
          <p:cNvPicPr>
            <a:picLocks noChangeAspect="1"/>
          </p:cNvPicPr>
          <p:nvPr userDrawn="1">
            <p:custDataLst>
              <p:tags r:id="rId1"/>
            </p:custDataLst>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1" name="Rectangle 10"/>
          <p:cNvSpPr/>
          <p:nvPr/>
        </p:nvSpPr>
        <p:spPr bwMode="black">
          <a:xfrm>
            <a:off x="626289" y="626321"/>
            <a:ext cx="5610517" cy="5532504"/>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dirty="0">
              <a:solidFill>
                <a:prstClr val="white"/>
              </a:solidFill>
              <a:sym typeface="Trebuchet MS" panose="020B0603020202020204" pitchFamily="34" charset="0"/>
            </a:endParaRPr>
          </a:p>
        </p:txBody>
      </p:sp>
      <p:sp>
        <p:nvSpPr>
          <p:cNvPr id="15" name="TextBox 14"/>
          <p:cNvSpPr txBox="1"/>
          <p:nvPr/>
        </p:nvSpPr>
        <p:spPr bwMode="white">
          <a:xfrm>
            <a:off x="924979" y="5715178"/>
            <a:ext cx="840801" cy="170110"/>
          </a:xfrm>
          <a:prstGeom prst="rect">
            <a:avLst/>
          </a:prstGeom>
          <a:noFill/>
        </p:spPr>
        <p:txBody>
          <a:bodyPr wrap="none" lIns="0" tIns="0" rIns="0" bIns="0" rtlCol="0" anchor="b">
            <a:noAutofit/>
          </a:bodyPr>
          <a:lstStyle/>
          <a:p>
            <a:pPr>
              <a:lnSpc>
                <a:spcPct val="90000"/>
              </a:lnSpc>
              <a:spcAft>
                <a:spcPts val="600"/>
              </a:spcAft>
            </a:pPr>
            <a:r>
              <a:rPr lang="en-US" sz="1200" dirty="0">
                <a:solidFill>
                  <a:prstClr val="white"/>
                </a:solidFill>
                <a:sym typeface="Trebuchet MS" panose="020B0603020202020204" pitchFamily="34" charset="0"/>
              </a:rPr>
              <a:t>bcg.com</a:t>
            </a:r>
          </a:p>
        </p:txBody>
      </p:sp>
      <p:pic>
        <p:nvPicPr>
          <p:cNvPr id="8" name="Picture 7"/>
          <p:cNvPicPr>
            <a:picLocks noChangeAspect="1"/>
          </p:cNvPicPr>
          <p:nvPr userDrawn="1"/>
        </p:nvPicPr>
        <p:blipFill>
          <a:blip r:embed="rId5" cstate="print">
            <a:biLevel thresh="25000"/>
            <a:extLst>
              <a:ext uri="{28A0092B-C50C-407E-A947-70E740481C1C}">
                <a14:useLocalDpi xmlns:a14="http://schemas.microsoft.com/office/drawing/2010/main" val="0"/>
              </a:ext>
            </a:extLst>
          </a:blip>
          <a:stretch>
            <a:fillRect/>
          </a:stretch>
        </p:blipFill>
        <p:spPr>
          <a:xfrm>
            <a:off x="408144" y="1916535"/>
            <a:ext cx="4269719" cy="2878894"/>
          </a:xfrm>
          <a:prstGeom prst="rect">
            <a:avLst/>
          </a:prstGeom>
        </p:spPr>
      </p:pic>
      <p:pic>
        <p:nvPicPr>
          <p:cNvPr id="6" name="Picture 5"/>
          <p:cNvPicPr>
            <a:picLocks noChangeAspect="1"/>
          </p:cNvPicPr>
          <p:nvPr userDrawn="1">
            <p:custDataLst>
              <p:tags r:id="rId2"/>
            </p:custDataLst>
          </p:nvPr>
        </p:nvPicPr>
        <p:blipFill>
          <a:blip r:embed="rId6"/>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873001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defRPr/>
              </a:pPr>
              <a:endParaRPr lang="en-US" dirty="0">
                <a:solidFill>
                  <a:srgbClr val="575757"/>
                </a:solidFill>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75757"/>
                  </a:solidFill>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a:lnSpc>
                  <a:spcPct val="90000"/>
                </a:lnSpc>
                <a:defRPr/>
              </a:pPr>
              <a:r>
                <a:rPr lang="en-US" sz="1000" dirty="0">
                  <a:solidFill>
                    <a:prstClr val="white">
                      <a:lumMod val="50000"/>
                    </a:prstClr>
                  </a:solidFill>
                  <a:sym typeface="Trebuchet MS" panose="020B0603020202020204" pitchFamily="34" charset="0"/>
                </a:rPr>
                <a:t>1. xxxx  2. xxxx  3. List footnotes in numerical order. Footnote numbers are not bracketed. Use 10pt font</a:t>
              </a:r>
            </a:p>
            <a:p>
              <a:pPr>
                <a:lnSpc>
                  <a:spcPct val="90000"/>
                </a:lnSpc>
                <a:defRPr/>
              </a:pPr>
              <a:r>
                <a:rPr lang="en-US" sz="1000" dirty="0">
                  <a:solidFill>
                    <a:prstClr val="white">
                      <a:lumMod val="50000"/>
                    </a:prstClr>
                  </a:solidFill>
                  <a:sym typeface="Trebuchet MS" panose="020B0603020202020204" pitchFamily="34" charset="0"/>
                </a:rPr>
                <a:t>Note: Do not put a period at the end of the note or the source</a:t>
              </a:r>
            </a:p>
            <a:p>
              <a:pPr>
                <a:lnSpc>
                  <a:spcPct val="90000"/>
                </a:lnSpc>
                <a:defRPr/>
              </a:pPr>
              <a:r>
                <a:rPr lang="en-US" sz="1000" dirty="0">
                  <a:solidFill>
                    <a:prstClr val="white">
                      <a:lumMod val="50000"/>
                    </a:prstClr>
                  </a:solidFill>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5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55"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pic>
        <p:nvPicPr>
          <p:cNvPr id="51" name="Picture 50"/>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6075211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439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dirty="0">
              <a:solidFill>
                <a:prstClr val="white"/>
              </a:solidFill>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endParaRPr>
          </a:p>
        </p:txBody>
      </p:sp>
      <p:sp>
        <p:nvSpPr>
          <p:cNvPr id="2" name="TextBox 1"/>
          <p:cNvSpPr txBox="1"/>
          <p:nvPr userDrawn="1"/>
        </p:nvSpPr>
        <p:spPr>
          <a:xfrm>
            <a:off x="630000" y="907199"/>
            <a:ext cx="3448800" cy="3488400"/>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dirty="0">
              <a:solidFill>
                <a:prstClr val="white"/>
              </a:solidFill>
            </a:endParaRPr>
          </a:p>
        </p:txBody>
      </p:sp>
      <p:sp>
        <p:nvSpPr>
          <p:cNvPr id="10" name="TextBox 1"/>
          <p:cNvSpPr txBox="1"/>
          <p:nvPr userDrawn="1"/>
        </p:nvSpPr>
        <p:spPr>
          <a:xfrm>
            <a:off x="1109949" y="1115416"/>
            <a:ext cx="2488182" cy="896399"/>
          </a:xfrm>
          <a:prstGeom prst="rect">
            <a:avLst/>
          </a:prstGeom>
          <a:noFill/>
        </p:spPr>
        <p:txBody>
          <a:bodyPr wrap="none" rtlCol="0">
            <a:spAutoFit/>
          </a:bodyPr>
          <a:lstStyle/>
          <a:p>
            <a:pPr algn="ctr">
              <a:lnSpc>
                <a:spcPct val="95000"/>
              </a:lnSpc>
            </a:pPr>
            <a:r>
              <a:rPr lang="en-US" sz="5400" dirty="0">
                <a:solidFill>
                  <a:prstClr val="white"/>
                </a:solidFill>
              </a:rPr>
              <a:t>Agenda</a:t>
            </a:r>
          </a:p>
        </p:txBody>
      </p:sp>
      <p:pic>
        <p:nvPicPr>
          <p:cNvPr id="13" name="Picture 12"/>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092850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5418"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solidFill>
                <a:prstClr val="white"/>
              </a:solidFill>
            </a:endParaRPr>
          </a:p>
        </p:txBody>
      </p:sp>
      <p:pic>
        <p:nvPicPr>
          <p:cNvPr id="8" name="Picture 7"/>
          <p:cNvPicPr>
            <a:picLocks noChangeAspect="1"/>
          </p:cNvPicPr>
          <p:nvPr userDrawn="1">
            <p:custDataLst>
              <p:tags r:id="rId3"/>
            </p:custDataLst>
          </p:nvPr>
        </p:nvPicPr>
        <p:blipFill>
          <a:blip r:embed="rId7"/>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9790950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6442"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prstClr val="white"/>
                </a:solidFill>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custDataLst>
              <p:tags r:id="rId3"/>
            </p:custDataLst>
          </p:nvPr>
        </p:nvPicPr>
        <p:blipFill>
          <a:blip r:embed="rId7"/>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682241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746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sym typeface="Trebuchet MS" panose="020B0603020202020204" pitchFamily="34" charset="0"/>
            </a:endParaRPr>
          </a:p>
        </p:txBody>
      </p:sp>
      <p:sp>
        <p:nvSpPr>
          <p:cNvPr id="1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sym typeface="Trebuchet MS" panose="020B0603020202020204" pitchFamily="34" charset="0"/>
              </a:rPr>
              <a:pPr algn="r">
                <a:defRPr/>
              </a:pPr>
              <a:t>‹#›</a:t>
            </a:fld>
            <a:endParaRPr lang="en-US" sz="1000" dirty="0">
              <a:solidFill>
                <a:prstClr val="white">
                  <a:lumMod val="50000"/>
                </a:prstClr>
              </a:solidFill>
              <a:sym typeface="Trebuchet MS" panose="020B0603020202020204" pitchFamily="34" charset="0"/>
            </a:endParaRP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dirty="0">
                <a:solidFill>
                  <a:prstClr val="white"/>
                </a:solidFill>
              </a:rPr>
              <a:t>Agenda</a:t>
            </a:r>
          </a:p>
        </p:txBody>
      </p:sp>
      <p:pic>
        <p:nvPicPr>
          <p:cNvPr id="9" name="Picture 8"/>
          <p:cNvPicPr>
            <a:picLocks noChangeAspect="1"/>
          </p:cNvPicPr>
          <p:nvPr userDrawn="1">
            <p:custDataLst>
              <p:tags r:id="rId4"/>
            </p:custDataLst>
          </p:nvPr>
        </p:nvPicPr>
        <p:blipFill>
          <a:blip r:embed="rId9"/>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781754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849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dirty="0">
              <a:solidFill>
                <a:prstClr val="white"/>
              </a:solidFill>
            </a:endParaRPr>
          </a:p>
        </p:txBody>
      </p:sp>
      <p:sp>
        <p:nvSpPr>
          <p:cNvPr id="10" name="Rectangle 9"/>
          <p:cNvSpPr/>
          <p:nvPr userDrawn="1">
            <p:custDataLst>
              <p:tags r:id="rId3"/>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endParaRPr>
          </a:p>
        </p:txBody>
      </p:sp>
      <p:sp>
        <p:nvSpPr>
          <p:cNvPr id="11" name="TextBox 10"/>
          <p:cNvSpPr txBox="1"/>
          <p:nvPr userDrawn="1"/>
        </p:nvSpPr>
        <p:spPr>
          <a:xfrm>
            <a:off x="630000" y="907198"/>
            <a:ext cx="3448800" cy="3488400"/>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dirty="0">
              <a:solidFill>
                <a:srgbClr val="3EAD92"/>
              </a:solidFill>
            </a:endParaRPr>
          </a:p>
        </p:txBody>
      </p:sp>
      <p:sp>
        <p:nvSpPr>
          <p:cNvPr id="9" name="TextBox 1"/>
          <p:cNvSpPr txBox="1"/>
          <p:nvPr userDrawn="1"/>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solidFill>
                  <a:srgbClr val="3EAD92"/>
                </a:solidFill>
              </a:rPr>
              <a:t>Agenda</a:t>
            </a:r>
          </a:p>
        </p:txBody>
      </p:sp>
      <p:pic>
        <p:nvPicPr>
          <p:cNvPr id="12" name="Picture 11"/>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675849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9514"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000" dirty="0">
              <a:solidFill>
                <a:prstClr val="white"/>
              </a:solidFill>
            </a:endParaRPr>
          </a:p>
        </p:txBody>
      </p:sp>
      <p:pic>
        <p:nvPicPr>
          <p:cNvPr id="6" name="Picture 5"/>
          <p:cNvPicPr>
            <a:picLocks noChangeAspect="1"/>
          </p:cNvPicPr>
          <p:nvPr userDrawn="1">
            <p:custDataLst>
              <p:tags r:id="rId3"/>
            </p:custDataLst>
          </p:nvPr>
        </p:nvPicPr>
        <p:blipFill>
          <a:blip r:embed="rId7"/>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615658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0538"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rgbClr val="3EAD92"/>
                </a:solidFill>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custDataLst>
              <p:tags r:id="rId3"/>
            </p:custDataLst>
          </p:nvPr>
        </p:nvPicPr>
        <p:blipFill>
          <a:blip r:embed="rId7"/>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028089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pic>
        <p:nvPicPr>
          <p:cNvPr id="9" name="TitleAndEndImages"/>
          <p:cNvPicPr>
            <a:picLocks noChangeAspect="1"/>
          </p:cNvPicPr>
          <p:nvPr userDrawn="1">
            <p:custDataLst>
              <p:tags r:id="rId1"/>
            </p:custDataLst>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1" name="Rectangle 10"/>
          <p:cNvSpPr/>
          <p:nvPr/>
        </p:nvSpPr>
        <p:spPr bwMode="black">
          <a:xfrm>
            <a:off x="626289" y="626321"/>
            <a:ext cx="5610517" cy="5532504"/>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grpSp>
        <p:nvGrpSpPr>
          <p:cNvPr id="12" name="Group 4"/>
          <p:cNvGrpSpPr>
            <a:grpSpLocks noChangeAspect="1"/>
          </p:cNvGrpSpPr>
          <p:nvPr userDrawn="1"/>
        </p:nvGrpSpPr>
        <p:grpSpPr bwMode="auto">
          <a:xfrm>
            <a:off x="926090" y="2722052"/>
            <a:ext cx="4371144" cy="1344304"/>
            <a:chOff x="585" y="2014"/>
            <a:chExt cx="5583" cy="1717"/>
          </a:xfrm>
          <a:solidFill>
            <a:schemeClr val="bg1"/>
          </a:solidFill>
        </p:grpSpPr>
        <p:sp>
          <p:nvSpPr>
            <p:cNvPr id="13" name="Freeform 5"/>
            <p:cNvSpPr>
              <a:spLocks noEditPoints="1"/>
            </p:cNvSpPr>
            <p:nvPr/>
          </p:nvSpPr>
          <p:spPr bwMode="auto">
            <a:xfrm>
              <a:off x="585" y="2014"/>
              <a:ext cx="2558" cy="1055"/>
            </a:xfrm>
            <a:custGeom>
              <a:avLst/>
              <a:gdLst>
                <a:gd name="T0" fmla="*/ 123 w 1081"/>
                <a:gd name="T1" fmla="*/ 32 h 445"/>
                <a:gd name="T2" fmla="*/ 171 w 1081"/>
                <a:gd name="T3" fmla="*/ 25 h 445"/>
                <a:gd name="T4" fmla="*/ 150 w 1081"/>
                <a:gd name="T5" fmla="*/ 204 h 445"/>
                <a:gd name="T6" fmla="*/ 189 w 1081"/>
                <a:gd name="T7" fmla="*/ 420 h 445"/>
                <a:gd name="T8" fmla="*/ 123 w 1081"/>
                <a:gd name="T9" fmla="*/ 219 h 445"/>
                <a:gd name="T10" fmla="*/ 293 w 1081"/>
                <a:gd name="T11" fmla="*/ 318 h 445"/>
                <a:gd name="T12" fmla="*/ 905 w 1081"/>
                <a:gd name="T13" fmla="*/ 248 h 445"/>
                <a:gd name="T14" fmla="*/ 910 w 1081"/>
                <a:gd name="T15" fmla="*/ 260 h 445"/>
                <a:gd name="T16" fmla="*/ 974 w 1081"/>
                <a:gd name="T17" fmla="*/ 360 h 445"/>
                <a:gd name="T18" fmla="*/ 756 w 1081"/>
                <a:gd name="T19" fmla="*/ 226 h 445"/>
                <a:gd name="T20" fmla="*/ 1000 w 1081"/>
                <a:gd name="T21" fmla="*/ 127 h 445"/>
                <a:gd name="T22" fmla="*/ 1011 w 1081"/>
                <a:gd name="T23" fmla="*/ 132 h 445"/>
                <a:gd name="T24" fmla="*/ 1006 w 1081"/>
                <a:gd name="T25" fmla="*/ 4 h 445"/>
                <a:gd name="T26" fmla="*/ 994 w 1081"/>
                <a:gd name="T27" fmla="*/ 39 h 445"/>
                <a:gd name="T28" fmla="*/ 882 w 1081"/>
                <a:gd name="T29" fmla="*/ 0 h 445"/>
                <a:gd name="T30" fmla="*/ 686 w 1081"/>
                <a:gd name="T31" fmla="*/ 286 h 445"/>
                <a:gd name="T32" fmla="*/ 563 w 1081"/>
                <a:gd name="T33" fmla="*/ 429 h 445"/>
                <a:gd name="T34" fmla="*/ 554 w 1081"/>
                <a:gd name="T35" fmla="*/ 16 h 445"/>
                <a:gd name="T36" fmla="*/ 667 w 1081"/>
                <a:gd name="T37" fmla="*/ 109 h 445"/>
                <a:gd name="T38" fmla="*/ 672 w 1081"/>
                <a:gd name="T39" fmla="*/ 4 h 445"/>
                <a:gd name="T40" fmla="*/ 661 w 1081"/>
                <a:gd name="T41" fmla="*/ 7 h 445"/>
                <a:gd name="T42" fmla="*/ 655 w 1081"/>
                <a:gd name="T43" fmla="*/ 38 h 445"/>
                <a:gd name="T44" fmla="*/ 348 w 1081"/>
                <a:gd name="T45" fmla="*/ 227 h 445"/>
                <a:gd name="T46" fmla="*/ 349 w 1081"/>
                <a:gd name="T47" fmla="*/ 261 h 445"/>
                <a:gd name="T48" fmla="*/ 220 w 1081"/>
                <a:gd name="T49" fmla="*/ 206 h 445"/>
                <a:gd name="T50" fmla="*/ 168 w 1081"/>
                <a:gd name="T51" fmla="*/ 8 h 445"/>
                <a:gd name="T52" fmla="*/ 0 w 1081"/>
                <a:gd name="T53" fmla="*/ 8 h 445"/>
                <a:gd name="T54" fmla="*/ 4 w 1081"/>
                <a:gd name="T55" fmla="*/ 21 h 445"/>
                <a:gd name="T56" fmla="*/ 55 w 1081"/>
                <a:gd name="T57" fmla="*/ 336 h 445"/>
                <a:gd name="T58" fmla="*/ 0 w 1081"/>
                <a:gd name="T59" fmla="*/ 430 h 445"/>
                <a:gd name="T60" fmla="*/ 88 w 1081"/>
                <a:gd name="T61" fmla="*/ 435 h 445"/>
                <a:gd name="T62" fmla="*/ 366 w 1081"/>
                <a:gd name="T63" fmla="*/ 323 h 445"/>
                <a:gd name="T64" fmla="*/ 561 w 1081"/>
                <a:gd name="T65" fmla="*/ 445 h 445"/>
                <a:gd name="T66" fmla="*/ 679 w 1081"/>
                <a:gd name="T67" fmla="*/ 405 h 445"/>
                <a:gd name="T68" fmla="*/ 691 w 1081"/>
                <a:gd name="T69" fmla="*/ 441 h 445"/>
                <a:gd name="T70" fmla="*/ 696 w 1081"/>
                <a:gd name="T71" fmla="*/ 321 h 445"/>
                <a:gd name="T72" fmla="*/ 886 w 1081"/>
                <a:gd name="T73" fmla="*/ 445 h 445"/>
                <a:gd name="T74" fmla="*/ 1041 w 1081"/>
                <a:gd name="T75" fmla="*/ 387 h 445"/>
                <a:gd name="T76" fmla="*/ 1040 w 1081"/>
                <a:gd name="T77" fmla="*/ 323 h 445"/>
                <a:gd name="T78" fmla="*/ 1081 w 1081"/>
                <a:gd name="T79" fmla="*/ 255 h 445"/>
                <a:gd name="T80" fmla="*/ 1002 w 1081"/>
                <a:gd name="T81" fmla="*/ 249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1" h="445">
                  <a:moveTo>
                    <a:pt x="123" y="204"/>
                  </a:moveTo>
                  <a:cubicBezTo>
                    <a:pt x="123" y="32"/>
                    <a:pt x="123" y="32"/>
                    <a:pt x="123" y="32"/>
                  </a:cubicBezTo>
                  <a:cubicBezTo>
                    <a:pt x="123" y="28"/>
                    <a:pt x="124" y="27"/>
                    <a:pt x="130" y="26"/>
                  </a:cubicBezTo>
                  <a:cubicBezTo>
                    <a:pt x="139" y="25"/>
                    <a:pt x="161" y="25"/>
                    <a:pt x="171" y="25"/>
                  </a:cubicBezTo>
                  <a:cubicBezTo>
                    <a:pt x="223" y="25"/>
                    <a:pt x="257" y="56"/>
                    <a:pt x="257" y="115"/>
                  </a:cubicBezTo>
                  <a:cubicBezTo>
                    <a:pt x="257" y="180"/>
                    <a:pt x="217" y="204"/>
                    <a:pt x="150" y="204"/>
                  </a:cubicBezTo>
                  <a:lnTo>
                    <a:pt x="123" y="204"/>
                  </a:lnTo>
                  <a:close/>
                  <a:moveTo>
                    <a:pt x="189" y="420"/>
                  </a:moveTo>
                  <a:cubicBezTo>
                    <a:pt x="132" y="420"/>
                    <a:pt x="123" y="411"/>
                    <a:pt x="123" y="332"/>
                  </a:cubicBezTo>
                  <a:cubicBezTo>
                    <a:pt x="123" y="219"/>
                    <a:pt x="123" y="219"/>
                    <a:pt x="123" y="219"/>
                  </a:cubicBezTo>
                  <a:cubicBezTo>
                    <a:pt x="149" y="219"/>
                    <a:pt x="149" y="219"/>
                    <a:pt x="149" y="219"/>
                  </a:cubicBezTo>
                  <a:cubicBezTo>
                    <a:pt x="224" y="219"/>
                    <a:pt x="293" y="237"/>
                    <a:pt x="293" y="318"/>
                  </a:cubicBezTo>
                  <a:cubicBezTo>
                    <a:pt x="293" y="382"/>
                    <a:pt x="255" y="420"/>
                    <a:pt x="189" y="420"/>
                  </a:cubicBezTo>
                  <a:close/>
                  <a:moveTo>
                    <a:pt x="905" y="248"/>
                  </a:moveTo>
                  <a:cubicBezTo>
                    <a:pt x="905" y="255"/>
                    <a:pt x="905" y="255"/>
                    <a:pt x="905" y="255"/>
                  </a:cubicBezTo>
                  <a:cubicBezTo>
                    <a:pt x="905" y="258"/>
                    <a:pt x="906" y="260"/>
                    <a:pt x="910" y="260"/>
                  </a:cubicBezTo>
                  <a:cubicBezTo>
                    <a:pt x="974" y="262"/>
                    <a:pt x="974" y="269"/>
                    <a:pt x="974" y="319"/>
                  </a:cubicBezTo>
                  <a:cubicBezTo>
                    <a:pt x="974" y="360"/>
                    <a:pt x="974" y="360"/>
                    <a:pt x="974" y="360"/>
                  </a:cubicBezTo>
                  <a:cubicBezTo>
                    <a:pt x="974" y="402"/>
                    <a:pt x="946" y="429"/>
                    <a:pt x="890" y="429"/>
                  </a:cubicBezTo>
                  <a:cubicBezTo>
                    <a:pt x="796" y="429"/>
                    <a:pt x="756" y="339"/>
                    <a:pt x="756" y="226"/>
                  </a:cubicBezTo>
                  <a:cubicBezTo>
                    <a:pt x="756" y="119"/>
                    <a:pt x="785" y="16"/>
                    <a:pt x="888" y="16"/>
                  </a:cubicBezTo>
                  <a:cubicBezTo>
                    <a:pt x="947" y="16"/>
                    <a:pt x="996" y="56"/>
                    <a:pt x="1000" y="127"/>
                  </a:cubicBezTo>
                  <a:cubicBezTo>
                    <a:pt x="1000" y="132"/>
                    <a:pt x="1002" y="132"/>
                    <a:pt x="1005" y="132"/>
                  </a:cubicBezTo>
                  <a:cubicBezTo>
                    <a:pt x="1011" y="132"/>
                    <a:pt x="1011" y="132"/>
                    <a:pt x="1011" y="132"/>
                  </a:cubicBezTo>
                  <a:cubicBezTo>
                    <a:pt x="1011" y="103"/>
                    <a:pt x="1010" y="34"/>
                    <a:pt x="1010" y="4"/>
                  </a:cubicBezTo>
                  <a:cubicBezTo>
                    <a:pt x="1006" y="4"/>
                    <a:pt x="1006" y="4"/>
                    <a:pt x="1006" y="4"/>
                  </a:cubicBezTo>
                  <a:cubicBezTo>
                    <a:pt x="1002" y="4"/>
                    <a:pt x="1000" y="5"/>
                    <a:pt x="1000" y="7"/>
                  </a:cubicBezTo>
                  <a:cubicBezTo>
                    <a:pt x="994" y="39"/>
                    <a:pt x="994" y="39"/>
                    <a:pt x="994" y="39"/>
                  </a:cubicBezTo>
                  <a:cubicBezTo>
                    <a:pt x="993" y="39"/>
                    <a:pt x="993" y="39"/>
                    <a:pt x="993" y="39"/>
                  </a:cubicBezTo>
                  <a:cubicBezTo>
                    <a:pt x="964" y="12"/>
                    <a:pt x="921" y="0"/>
                    <a:pt x="882" y="0"/>
                  </a:cubicBezTo>
                  <a:cubicBezTo>
                    <a:pt x="760" y="0"/>
                    <a:pt x="680" y="103"/>
                    <a:pt x="680" y="227"/>
                  </a:cubicBezTo>
                  <a:cubicBezTo>
                    <a:pt x="680" y="248"/>
                    <a:pt x="682" y="268"/>
                    <a:pt x="686" y="286"/>
                  </a:cubicBezTo>
                  <a:cubicBezTo>
                    <a:pt x="685" y="304"/>
                    <a:pt x="685" y="304"/>
                    <a:pt x="685" y="304"/>
                  </a:cubicBezTo>
                  <a:cubicBezTo>
                    <a:pt x="678" y="399"/>
                    <a:pt x="622" y="429"/>
                    <a:pt x="563" y="429"/>
                  </a:cubicBezTo>
                  <a:cubicBezTo>
                    <a:pt x="469" y="429"/>
                    <a:pt x="424" y="343"/>
                    <a:pt x="424" y="226"/>
                  </a:cubicBezTo>
                  <a:cubicBezTo>
                    <a:pt x="424" y="119"/>
                    <a:pt x="451" y="16"/>
                    <a:pt x="554" y="16"/>
                  </a:cubicBezTo>
                  <a:cubicBezTo>
                    <a:pt x="606" y="16"/>
                    <a:pt x="651" y="49"/>
                    <a:pt x="661" y="104"/>
                  </a:cubicBezTo>
                  <a:cubicBezTo>
                    <a:pt x="662" y="109"/>
                    <a:pt x="663" y="109"/>
                    <a:pt x="667" y="109"/>
                  </a:cubicBezTo>
                  <a:cubicBezTo>
                    <a:pt x="673" y="109"/>
                    <a:pt x="673" y="109"/>
                    <a:pt x="673" y="109"/>
                  </a:cubicBezTo>
                  <a:cubicBezTo>
                    <a:pt x="672" y="80"/>
                    <a:pt x="672" y="34"/>
                    <a:pt x="672" y="4"/>
                  </a:cubicBezTo>
                  <a:cubicBezTo>
                    <a:pt x="668" y="4"/>
                    <a:pt x="668" y="4"/>
                    <a:pt x="668" y="4"/>
                  </a:cubicBezTo>
                  <a:cubicBezTo>
                    <a:pt x="663" y="4"/>
                    <a:pt x="662" y="5"/>
                    <a:pt x="661" y="7"/>
                  </a:cubicBezTo>
                  <a:cubicBezTo>
                    <a:pt x="655" y="38"/>
                    <a:pt x="655" y="38"/>
                    <a:pt x="655" y="38"/>
                  </a:cubicBezTo>
                  <a:cubicBezTo>
                    <a:pt x="655" y="38"/>
                    <a:pt x="655" y="38"/>
                    <a:pt x="655" y="38"/>
                  </a:cubicBezTo>
                  <a:cubicBezTo>
                    <a:pt x="626" y="12"/>
                    <a:pt x="585" y="0"/>
                    <a:pt x="546" y="0"/>
                  </a:cubicBezTo>
                  <a:cubicBezTo>
                    <a:pt x="427" y="0"/>
                    <a:pt x="348" y="103"/>
                    <a:pt x="348" y="227"/>
                  </a:cubicBezTo>
                  <a:cubicBezTo>
                    <a:pt x="348" y="239"/>
                    <a:pt x="349" y="250"/>
                    <a:pt x="351" y="261"/>
                  </a:cubicBezTo>
                  <a:cubicBezTo>
                    <a:pt x="349" y="261"/>
                    <a:pt x="349" y="261"/>
                    <a:pt x="349" y="261"/>
                  </a:cubicBezTo>
                  <a:cubicBezTo>
                    <a:pt x="325" y="227"/>
                    <a:pt x="278" y="210"/>
                    <a:pt x="220" y="207"/>
                  </a:cubicBezTo>
                  <a:cubicBezTo>
                    <a:pt x="220" y="206"/>
                    <a:pt x="220" y="206"/>
                    <a:pt x="220" y="206"/>
                  </a:cubicBezTo>
                  <a:cubicBezTo>
                    <a:pt x="283" y="194"/>
                    <a:pt x="325" y="162"/>
                    <a:pt x="325" y="109"/>
                  </a:cubicBezTo>
                  <a:cubicBezTo>
                    <a:pt x="325" y="29"/>
                    <a:pt x="238" y="8"/>
                    <a:pt x="168" y="8"/>
                  </a:cubicBezTo>
                  <a:cubicBezTo>
                    <a:pt x="149" y="8"/>
                    <a:pt x="106" y="10"/>
                    <a:pt x="93" y="10"/>
                  </a:cubicBezTo>
                  <a:cubicBezTo>
                    <a:pt x="62" y="10"/>
                    <a:pt x="29" y="9"/>
                    <a:pt x="0" y="8"/>
                  </a:cubicBezTo>
                  <a:cubicBezTo>
                    <a:pt x="0" y="15"/>
                    <a:pt x="0" y="15"/>
                    <a:pt x="0" y="15"/>
                  </a:cubicBezTo>
                  <a:cubicBezTo>
                    <a:pt x="0" y="19"/>
                    <a:pt x="1" y="21"/>
                    <a:pt x="4" y="21"/>
                  </a:cubicBezTo>
                  <a:cubicBezTo>
                    <a:pt x="55" y="23"/>
                    <a:pt x="55" y="30"/>
                    <a:pt x="55" y="109"/>
                  </a:cubicBezTo>
                  <a:cubicBezTo>
                    <a:pt x="55" y="336"/>
                    <a:pt x="55" y="336"/>
                    <a:pt x="55" y="336"/>
                  </a:cubicBezTo>
                  <a:cubicBezTo>
                    <a:pt x="55" y="415"/>
                    <a:pt x="55" y="422"/>
                    <a:pt x="5" y="424"/>
                  </a:cubicBezTo>
                  <a:cubicBezTo>
                    <a:pt x="1" y="424"/>
                    <a:pt x="0" y="426"/>
                    <a:pt x="0" y="430"/>
                  </a:cubicBezTo>
                  <a:cubicBezTo>
                    <a:pt x="0" y="436"/>
                    <a:pt x="0" y="436"/>
                    <a:pt x="0" y="436"/>
                  </a:cubicBezTo>
                  <a:cubicBezTo>
                    <a:pt x="30" y="436"/>
                    <a:pt x="58" y="435"/>
                    <a:pt x="88" y="435"/>
                  </a:cubicBezTo>
                  <a:cubicBezTo>
                    <a:pt x="126" y="435"/>
                    <a:pt x="142" y="436"/>
                    <a:pt x="192" y="436"/>
                  </a:cubicBezTo>
                  <a:cubicBezTo>
                    <a:pt x="297" y="436"/>
                    <a:pt x="361" y="387"/>
                    <a:pt x="366" y="323"/>
                  </a:cubicBezTo>
                  <a:cubicBezTo>
                    <a:pt x="367" y="323"/>
                    <a:pt x="367" y="323"/>
                    <a:pt x="367" y="323"/>
                  </a:cubicBezTo>
                  <a:cubicBezTo>
                    <a:pt x="399" y="398"/>
                    <a:pt x="469" y="445"/>
                    <a:pt x="561" y="445"/>
                  </a:cubicBezTo>
                  <a:cubicBezTo>
                    <a:pt x="605" y="445"/>
                    <a:pt x="645" y="431"/>
                    <a:pt x="678" y="405"/>
                  </a:cubicBezTo>
                  <a:cubicBezTo>
                    <a:pt x="679" y="405"/>
                    <a:pt x="679" y="405"/>
                    <a:pt x="679" y="405"/>
                  </a:cubicBezTo>
                  <a:cubicBezTo>
                    <a:pt x="684" y="438"/>
                    <a:pt x="684" y="438"/>
                    <a:pt x="684" y="438"/>
                  </a:cubicBezTo>
                  <a:cubicBezTo>
                    <a:pt x="685" y="440"/>
                    <a:pt x="687" y="441"/>
                    <a:pt x="691" y="441"/>
                  </a:cubicBezTo>
                  <a:cubicBezTo>
                    <a:pt x="695" y="441"/>
                    <a:pt x="695" y="441"/>
                    <a:pt x="695" y="441"/>
                  </a:cubicBezTo>
                  <a:cubicBezTo>
                    <a:pt x="695" y="420"/>
                    <a:pt x="696" y="363"/>
                    <a:pt x="696" y="321"/>
                  </a:cubicBezTo>
                  <a:cubicBezTo>
                    <a:pt x="697" y="321"/>
                    <a:pt x="697" y="321"/>
                    <a:pt x="697" y="321"/>
                  </a:cubicBezTo>
                  <a:cubicBezTo>
                    <a:pt x="729" y="399"/>
                    <a:pt x="800" y="445"/>
                    <a:pt x="886" y="445"/>
                  </a:cubicBezTo>
                  <a:cubicBezTo>
                    <a:pt x="970" y="445"/>
                    <a:pt x="1001" y="393"/>
                    <a:pt x="1037" y="393"/>
                  </a:cubicBezTo>
                  <a:cubicBezTo>
                    <a:pt x="1040" y="393"/>
                    <a:pt x="1041" y="392"/>
                    <a:pt x="1041" y="387"/>
                  </a:cubicBezTo>
                  <a:cubicBezTo>
                    <a:pt x="1041" y="380"/>
                    <a:pt x="1040" y="362"/>
                    <a:pt x="1040" y="351"/>
                  </a:cubicBezTo>
                  <a:cubicBezTo>
                    <a:pt x="1040" y="323"/>
                    <a:pt x="1040" y="323"/>
                    <a:pt x="1040" y="323"/>
                  </a:cubicBezTo>
                  <a:cubicBezTo>
                    <a:pt x="1040" y="269"/>
                    <a:pt x="1040" y="262"/>
                    <a:pt x="1076" y="260"/>
                  </a:cubicBezTo>
                  <a:cubicBezTo>
                    <a:pt x="1081" y="260"/>
                    <a:pt x="1081" y="258"/>
                    <a:pt x="1081" y="255"/>
                  </a:cubicBezTo>
                  <a:cubicBezTo>
                    <a:pt x="1081" y="248"/>
                    <a:pt x="1081" y="248"/>
                    <a:pt x="1081" y="248"/>
                  </a:cubicBezTo>
                  <a:cubicBezTo>
                    <a:pt x="1052" y="248"/>
                    <a:pt x="1032" y="249"/>
                    <a:pt x="1002" y="249"/>
                  </a:cubicBezTo>
                  <a:cubicBezTo>
                    <a:pt x="971" y="249"/>
                    <a:pt x="934" y="248"/>
                    <a:pt x="905"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6E6F73"/>
                </a:solidFill>
                <a:latin typeface="+mn-lt"/>
                <a:sym typeface="Trebuchet MS" panose="020B0603020202020204" pitchFamily="34" charset="0"/>
              </a:endParaRPr>
            </a:p>
          </p:txBody>
        </p:sp>
        <p:sp>
          <p:nvSpPr>
            <p:cNvPr id="14" name="Freeform 6"/>
            <p:cNvSpPr>
              <a:spLocks noEditPoints="1"/>
            </p:cNvSpPr>
            <p:nvPr/>
          </p:nvSpPr>
          <p:spPr bwMode="auto">
            <a:xfrm>
              <a:off x="1475" y="3449"/>
              <a:ext cx="4693" cy="282"/>
            </a:xfrm>
            <a:custGeom>
              <a:avLst/>
              <a:gdLst>
                <a:gd name="T0" fmla="*/ 101 w 1984"/>
                <a:gd name="T1" fmla="*/ 32 h 119"/>
                <a:gd name="T2" fmla="*/ 43 w 1984"/>
                <a:gd name="T3" fmla="*/ 12 h 119"/>
                <a:gd name="T4" fmla="*/ 355 w 1984"/>
                <a:gd name="T5" fmla="*/ 29 h 119"/>
                <a:gd name="T6" fmla="*/ 274 w 1984"/>
                <a:gd name="T7" fmla="*/ 117 h 119"/>
                <a:gd name="T8" fmla="*/ 340 w 1984"/>
                <a:gd name="T9" fmla="*/ 31 h 119"/>
                <a:gd name="T10" fmla="*/ 869 w 1984"/>
                <a:gd name="T11" fmla="*/ 82 h 119"/>
                <a:gd name="T12" fmla="*/ 861 w 1984"/>
                <a:gd name="T13" fmla="*/ 6 h 119"/>
                <a:gd name="T14" fmla="*/ 153 w 1984"/>
                <a:gd name="T15" fmla="*/ 117 h 119"/>
                <a:gd name="T16" fmla="*/ 121 w 1984"/>
                <a:gd name="T17" fmla="*/ 117 h 119"/>
                <a:gd name="T18" fmla="*/ 103 w 1984"/>
                <a:gd name="T19" fmla="*/ 38 h 119"/>
                <a:gd name="T20" fmla="*/ 135 w 1984"/>
                <a:gd name="T21" fmla="*/ 38 h 119"/>
                <a:gd name="T22" fmla="*/ 153 w 1984"/>
                <a:gd name="T23" fmla="*/ 117 h 119"/>
                <a:gd name="T24" fmla="*/ 177 w 1984"/>
                <a:gd name="T25" fmla="*/ 38 h 119"/>
                <a:gd name="T26" fmla="*/ 201 w 1984"/>
                <a:gd name="T27" fmla="*/ 73 h 119"/>
                <a:gd name="T28" fmla="*/ 201 w 1984"/>
                <a:gd name="T29" fmla="*/ 78 h 119"/>
                <a:gd name="T30" fmla="*/ 374 w 1984"/>
                <a:gd name="T31" fmla="*/ 79 h 119"/>
                <a:gd name="T32" fmla="*/ 461 w 1984"/>
                <a:gd name="T33" fmla="*/ 117 h 119"/>
                <a:gd name="T34" fmla="*/ 497 w 1984"/>
                <a:gd name="T35" fmla="*/ 41 h 119"/>
                <a:gd name="T36" fmla="*/ 481 w 1984"/>
                <a:gd name="T37" fmla="*/ 119 h 119"/>
                <a:gd name="T38" fmla="*/ 515 w 1984"/>
                <a:gd name="T39" fmla="*/ 61 h 119"/>
                <a:gd name="T40" fmla="*/ 561 w 1984"/>
                <a:gd name="T41" fmla="*/ 44 h 119"/>
                <a:gd name="T42" fmla="*/ 622 w 1984"/>
                <a:gd name="T43" fmla="*/ 36 h 119"/>
                <a:gd name="T44" fmla="*/ 684 w 1984"/>
                <a:gd name="T45" fmla="*/ 53 h 119"/>
                <a:gd name="T46" fmla="*/ 675 w 1984"/>
                <a:gd name="T47" fmla="*/ 84 h 119"/>
                <a:gd name="T48" fmla="*/ 716 w 1984"/>
                <a:gd name="T49" fmla="*/ 43 h 119"/>
                <a:gd name="T50" fmla="*/ 921 w 1984"/>
                <a:gd name="T51" fmla="*/ 119 h 119"/>
                <a:gd name="T52" fmla="*/ 1029 w 1984"/>
                <a:gd name="T53" fmla="*/ 119 h 119"/>
                <a:gd name="T54" fmla="*/ 963 w 1984"/>
                <a:gd name="T55" fmla="*/ 113 h 119"/>
                <a:gd name="T56" fmla="*/ 1030 w 1984"/>
                <a:gd name="T57" fmla="*/ 96 h 119"/>
                <a:gd name="T58" fmla="*/ 1038 w 1984"/>
                <a:gd name="T59" fmla="*/ 119 h 119"/>
                <a:gd name="T60" fmla="*/ 1097 w 1984"/>
                <a:gd name="T61" fmla="*/ 101 h 119"/>
                <a:gd name="T62" fmla="*/ 1080 w 1984"/>
                <a:gd name="T63" fmla="*/ 43 h 119"/>
                <a:gd name="T64" fmla="*/ 1111 w 1984"/>
                <a:gd name="T65" fmla="*/ 38 h 119"/>
                <a:gd name="T66" fmla="*/ 1163 w 1984"/>
                <a:gd name="T67" fmla="*/ 43 h 119"/>
                <a:gd name="T68" fmla="*/ 1243 w 1984"/>
                <a:gd name="T69" fmla="*/ 117 h 119"/>
                <a:gd name="T70" fmla="*/ 1217 w 1984"/>
                <a:gd name="T71" fmla="*/ 38 h 119"/>
                <a:gd name="T72" fmla="*/ 1261 w 1984"/>
                <a:gd name="T73" fmla="*/ 91 h 119"/>
                <a:gd name="T74" fmla="*/ 1276 w 1984"/>
                <a:gd name="T75" fmla="*/ 44 h 119"/>
                <a:gd name="T76" fmla="*/ 1322 w 1984"/>
                <a:gd name="T77" fmla="*/ 61 h 119"/>
                <a:gd name="T78" fmla="*/ 1331 w 1984"/>
                <a:gd name="T79" fmla="*/ 117 h 119"/>
                <a:gd name="T80" fmla="*/ 1367 w 1984"/>
                <a:gd name="T81" fmla="*/ 42 h 119"/>
                <a:gd name="T82" fmla="*/ 1392 w 1984"/>
                <a:gd name="T83" fmla="*/ 53 h 119"/>
                <a:gd name="T84" fmla="*/ 1383 w 1984"/>
                <a:gd name="T85" fmla="*/ 84 h 119"/>
                <a:gd name="T86" fmla="*/ 1424 w 1984"/>
                <a:gd name="T87" fmla="*/ 42 h 119"/>
                <a:gd name="T88" fmla="*/ 1536 w 1984"/>
                <a:gd name="T89" fmla="*/ 87 h 119"/>
                <a:gd name="T90" fmla="*/ 1521 w 1984"/>
                <a:gd name="T91" fmla="*/ 37 h 119"/>
                <a:gd name="T92" fmla="*/ 1503 w 1984"/>
                <a:gd name="T93" fmla="*/ 87 h 119"/>
                <a:gd name="T94" fmla="*/ 1659 w 1984"/>
                <a:gd name="T95" fmla="*/ 104 h 119"/>
                <a:gd name="T96" fmla="*/ 1653 w 1984"/>
                <a:gd name="T97" fmla="*/ 33 h 119"/>
                <a:gd name="T98" fmla="*/ 1625 w 1984"/>
                <a:gd name="T99" fmla="*/ 66 h 119"/>
                <a:gd name="T100" fmla="*/ 1750 w 1984"/>
                <a:gd name="T101" fmla="*/ 111 h 119"/>
                <a:gd name="T102" fmla="*/ 1672 w 1984"/>
                <a:gd name="T103" fmla="*/ 117 h 119"/>
                <a:gd name="T104" fmla="*/ 1738 w 1984"/>
                <a:gd name="T105" fmla="*/ 56 h 119"/>
                <a:gd name="T106" fmla="*/ 1788 w 1984"/>
                <a:gd name="T107" fmla="*/ 36 h 119"/>
                <a:gd name="T108" fmla="*/ 1841 w 1984"/>
                <a:gd name="T109" fmla="*/ 59 h 119"/>
                <a:gd name="T110" fmla="*/ 1875 w 1984"/>
                <a:gd name="T111" fmla="*/ 110 h 119"/>
                <a:gd name="T112" fmla="*/ 1903 w 1984"/>
                <a:gd name="T113" fmla="*/ 71 h 119"/>
                <a:gd name="T114" fmla="*/ 1918 w 1984"/>
                <a:gd name="T115" fmla="*/ 117 h 119"/>
                <a:gd name="T116" fmla="*/ 1984 w 1984"/>
                <a:gd name="T117" fmla="*/ 5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84" h="119">
                  <a:moveTo>
                    <a:pt x="73" y="117"/>
                  </a:moveTo>
                  <a:cubicBezTo>
                    <a:pt x="73" y="113"/>
                    <a:pt x="73" y="113"/>
                    <a:pt x="73" y="113"/>
                  </a:cubicBezTo>
                  <a:cubicBezTo>
                    <a:pt x="73" y="112"/>
                    <a:pt x="72" y="111"/>
                    <a:pt x="71" y="111"/>
                  </a:cubicBezTo>
                  <a:cubicBezTo>
                    <a:pt x="58" y="109"/>
                    <a:pt x="58" y="109"/>
                    <a:pt x="58" y="88"/>
                  </a:cubicBezTo>
                  <a:cubicBezTo>
                    <a:pt x="58" y="12"/>
                    <a:pt x="58" y="12"/>
                    <a:pt x="58" y="12"/>
                  </a:cubicBezTo>
                  <a:cubicBezTo>
                    <a:pt x="58" y="11"/>
                    <a:pt x="59" y="10"/>
                    <a:pt x="60" y="10"/>
                  </a:cubicBezTo>
                  <a:cubicBezTo>
                    <a:pt x="71" y="10"/>
                    <a:pt x="71" y="10"/>
                    <a:pt x="71" y="10"/>
                  </a:cubicBezTo>
                  <a:cubicBezTo>
                    <a:pt x="85" y="10"/>
                    <a:pt x="93" y="12"/>
                    <a:pt x="95" y="31"/>
                  </a:cubicBezTo>
                  <a:cubicBezTo>
                    <a:pt x="96" y="32"/>
                    <a:pt x="96" y="32"/>
                    <a:pt x="97" y="32"/>
                  </a:cubicBezTo>
                  <a:cubicBezTo>
                    <a:pt x="101" y="32"/>
                    <a:pt x="101" y="32"/>
                    <a:pt x="101" y="32"/>
                  </a:cubicBezTo>
                  <a:cubicBezTo>
                    <a:pt x="101" y="24"/>
                    <a:pt x="101" y="10"/>
                    <a:pt x="101" y="2"/>
                  </a:cubicBezTo>
                  <a:cubicBezTo>
                    <a:pt x="94" y="2"/>
                    <a:pt x="85" y="2"/>
                    <a:pt x="71" y="2"/>
                  </a:cubicBezTo>
                  <a:cubicBezTo>
                    <a:pt x="31" y="2"/>
                    <a:pt x="31" y="2"/>
                    <a:pt x="31" y="2"/>
                  </a:cubicBezTo>
                  <a:cubicBezTo>
                    <a:pt x="16" y="2"/>
                    <a:pt x="7" y="2"/>
                    <a:pt x="0" y="2"/>
                  </a:cubicBezTo>
                  <a:cubicBezTo>
                    <a:pt x="0" y="10"/>
                    <a:pt x="0" y="27"/>
                    <a:pt x="0" y="35"/>
                  </a:cubicBezTo>
                  <a:cubicBezTo>
                    <a:pt x="4" y="35"/>
                    <a:pt x="4" y="35"/>
                    <a:pt x="4" y="35"/>
                  </a:cubicBezTo>
                  <a:cubicBezTo>
                    <a:pt x="5" y="35"/>
                    <a:pt x="6" y="34"/>
                    <a:pt x="6" y="33"/>
                  </a:cubicBezTo>
                  <a:cubicBezTo>
                    <a:pt x="8" y="12"/>
                    <a:pt x="16" y="10"/>
                    <a:pt x="30" y="10"/>
                  </a:cubicBezTo>
                  <a:cubicBezTo>
                    <a:pt x="41" y="10"/>
                    <a:pt x="41" y="10"/>
                    <a:pt x="41" y="10"/>
                  </a:cubicBezTo>
                  <a:cubicBezTo>
                    <a:pt x="43" y="10"/>
                    <a:pt x="43" y="11"/>
                    <a:pt x="43" y="12"/>
                  </a:cubicBezTo>
                  <a:cubicBezTo>
                    <a:pt x="43" y="88"/>
                    <a:pt x="43" y="88"/>
                    <a:pt x="43" y="88"/>
                  </a:cubicBezTo>
                  <a:cubicBezTo>
                    <a:pt x="43" y="109"/>
                    <a:pt x="43" y="109"/>
                    <a:pt x="30" y="111"/>
                  </a:cubicBezTo>
                  <a:cubicBezTo>
                    <a:pt x="29" y="111"/>
                    <a:pt x="29" y="112"/>
                    <a:pt x="29" y="113"/>
                  </a:cubicBezTo>
                  <a:cubicBezTo>
                    <a:pt x="29" y="117"/>
                    <a:pt x="29" y="117"/>
                    <a:pt x="29" y="117"/>
                  </a:cubicBezTo>
                  <a:cubicBezTo>
                    <a:pt x="36" y="117"/>
                    <a:pt x="43" y="117"/>
                    <a:pt x="51" y="117"/>
                  </a:cubicBezTo>
                  <a:cubicBezTo>
                    <a:pt x="59" y="117"/>
                    <a:pt x="65" y="117"/>
                    <a:pt x="73" y="117"/>
                  </a:cubicBezTo>
                  <a:close/>
                  <a:moveTo>
                    <a:pt x="367" y="85"/>
                  </a:moveTo>
                  <a:cubicBezTo>
                    <a:pt x="367" y="65"/>
                    <a:pt x="349" y="57"/>
                    <a:pt x="330" y="56"/>
                  </a:cubicBezTo>
                  <a:cubicBezTo>
                    <a:pt x="330" y="55"/>
                    <a:pt x="330" y="55"/>
                    <a:pt x="330" y="55"/>
                  </a:cubicBezTo>
                  <a:cubicBezTo>
                    <a:pt x="344" y="52"/>
                    <a:pt x="355" y="44"/>
                    <a:pt x="355" y="29"/>
                  </a:cubicBezTo>
                  <a:cubicBezTo>
                    <a:pt x="355" y="8"/>
                    <a:pt x="332" y="2"/>
                    <a:pt x="313" y="2"/>
                  </a:cubicBezTo>
                  <a:cubicBezTo>
                    <a:pt x="307" y="2"/>
                    <a:pt x="304" y="2"/>
                    <a:pt x="297" y="2"/>
                  </a:cubicBezTo>
                  <a:cubicBezTo>
                    <a:pt x="289" y="2"/>
                    <a:pt x="281" y="2"/>
                    <a:pt x="274" y="2"/>
                  </a:cubicBezTo>
                  <a:cubicBezTo>
                    <a:pt x="274" y="7"/>
                    <a:pt x="274" y="7"/>
                    <a:pt x="274" y="7"/>
                  </a:cubicBezTo>
                  <a:cubicBezTo>
                    <a:pt x="274" y="8"/>
                    <a:pt x="274" y="8"/>
                    <a:pt x="275" y="8"/>
                  </a:cubicBezTo>
                  <a:cubicBezTo>
                    <a:pt x="288" y="10"/>
                    <a:pt x="288" y="11"/>
                    <a:pt x="288" y="32"/>
                  </a:cubicBezTo>
                  <a:cubicBezTo>
                    <a:pt x="288" y="88"/>
                    <a:pt x="288" y="88"/>
                    <a:pt x="288" y="88"/>
                  </a:cubicBezTo>
                  <a:cubicBezTo>
                    <a:pt x="288" y="109"/>
                    <a:pt x="288" y="109"/>
                    <a:pt x="275" y="111"/>
                  </a:cubicBezTo>
                  <a:cubicBezTo>
                    <a:pt x="274" y="111"/>
                    <a:pt x="274" y="112"/>
                    <a:pt x="274" y="113"/>
                  </a:cubicBezTo>
                  <a:cubicBezTo>
                    <a:pt x="274" y="117"/>
                    <a:pt x="274" y="117"/>
                    <a:pt x="274" y="117"/>
                  </a:cubicBezTo>
                  <a:cubicBezTo>
                    <a:pt x="282" y="117"/>
                    <a:pt x="289" y="117"/>
                    <a:pt x="297" y="117"/>
                  </a:cubicBezTo>
                  <a:cubicBezTo>
                    <a:pt x="306" y="117"/>
                    <a:pt x="310" y="117"/>
                    <a:pt x="320" y="117"/>
                  </a:cubicBezTo>
                  <a:cubicBezTo>
                    <a:pt x="349" y="117"/>
                    <a:pt x="367" y="103"/>
                    <a:pt x="367" y="85"/>
                  </a:cubicBezTo>
                  <a:close/>
                  <a:moveTo>
                    <a:pt x="349" y="85"/>
                  </a:moveTo>
                  <a:cubicBezTo>
                    <a:pt x="349" y="102"/>
                    <a:pt x="339" y="109"/>
                    <a:pt x="319" y="109"/>
                  </a:cubicBezTo>
                  <a:cubicBezTo>
                    <a:pt x="304" y="109"/>
                    <a:pt x="304" y="108"/>
                    <a:pt x="304" y="86"/>
                  </a:cubicBezTo>
                  <a:cubicBezTo>
                    <a:pt x="304" y="60"/>
                    <a:pt x="304" y="60"/>
                    <a:pt x="304" y="60"/>
                  </a:cubicBezTo>
                  <a:cubicBezTo>
                    <a:pt x="311" y="60"/>
                    <a:pt x="311" y="60"/>
                    <a:pt x="311" y="60"/>
                  </a:cubicBezTo>
                  <a:cubicBezTo>
                    <a:pt x="335" y="60"/>
                    <a:pt x="349" y="66"/>
                    <a:pt x="349" y="85"/>
                  </a:cubicBezTo>
                  <a:close/>
                  <a:moveTo>
                    <a:pt x="340" y="31"/>
                  </a:moveTo>
                  <a:cubicBezTo>
                    <a:pt x="340" y="47"/>
                    <a:pt x="329" y="53"/>
                    <a:pt x="311" y="53"/>
                  </a:cubicBezTo>
                  <a:cubicBezTo>
                    <a:pt x="304" y="53"/>
                    <a:pt x="304" y="53"/>
                    <a:pt x="304" y="53"/>
                  </a:cubicBezTo>
                  <a:cubicBezTo>
                    <a:pt x="304" y="12"/>
                    <a:pt x="304" y="12"/>
                    <a:pt x="304" y="12"/>
                  </a:cubicBezTo>
                  <a:cubicBezTo>
                    <a:pt x="304" y="10"/>
                    <a:pt x="304" y="10"/>
                    <a:pt x="306" y="10"/>
                  </a:cubicBezTo>
                  <a:cubicBezTo>
                    <a:pt x="308" y="10"/>
                    <a:pt x="314" y="10"/>
                    <a:pt x="316" y="10"/>
                  </a:cubicBezTo>
                  <a:cubicBezTo>
                    <a:pt x="331" y="10"/>
                    <a:pt x="340" y="16"/>
                    <a:pt x="340" y="31"/>
                  </a:cubicBezTo>
                  <a:close/>
                  <a:moveTo>
                    <a:pt x="875" y="118"/>
                  </a:moveTo>
                  <a:cubicBezTo>
                    <a:pt x="875" y="110"/>
                    <a:pt x="875" y="89"/>
                    <a:pt x="875" y="81"/>
                  </a:cubicBezTo>
                  <a:cubicBezTo>
                    <a:pt x="871" y="81"/>
                    <a:pt x="871" y="81"/>
                    <a:pt x="871" y="81"/>
                  </a:cubicBezTo>
                  <a:cubicBezTo>
                    <a:pt x="870" y="81"/>
                    <a:pt x="869" y="81"/>
                    <a:pt x="869" y="82"/>
                  </a:cubicBezTo>
                  <a:cubicBezTo>
                    <a:pt x="867" y="103"/>
                    <a:pt x="856" y="112"/>
                    <a:pt x="838" y="112"/>
                  </a:cubicBezTo>
                  <a:cubicBezTo>
                    <a:pt x="814" y="112"/>
                    <a:pt x="802" y="92"/>
                    <a:pt x="802" y="59"/>
                  </a:cubicBezTo>
                  <a:cubicBezTo>
                    <a:pt x="802" y="34"/>
                    <a:pt x="807" y="7"/>
                    <a:pt x="834" y="7"/>
                  </a:cubicBezTo>
                  <a:cubicBezTo>
                    <a:pt x="850" y="7"/>
                    <a:pt x="859" y="17"/>
                    <a:pt x="863" y="34"/>
                  </a:cubicBezTo>
                  <a:cubicBezTo>
                    <a:pt x="863" y="35"/>
                    <a:pt x="863" y="35"/>
                    <a:pt x="864" y="35"/>
                  </a:cubicBezTo>
                  <a:cubicBezTo>
                    <a:pt x="869" y="35"/>
                    <a:pt x="869" y="35"/>
                    <a:pt x="869" y="35"/>
                  </a:cubicBezTo>
                  <a:cubicBezTo>
                    <a:pt x="869" y="27"/>
                    <a:pt x="868" y="9"/>
                    <a:pt x="868" y="1"/>
                  </a:cubicBezTo>
                  <a:cubicBezTo>
                    <a:pt x="866" y="1"/>
                    <a:pt x="866" y="1"/>
                    <a:pt x="866" y="1"/>
                  </a:cubicBezTo>
                  <a:cubicBezTo>
                    <a:pt x="865" y="1"/>
                    <a:pt x="864" y="1"/>
                    <a:pt x="863" y="2"/>
                  </a:cubicBezTo>
                  <a:cubicBezTo>
                    <a:pt x="861" y="6"/>
                    <a:pt x="861" y="6"/>
                    <a:pt x="861" y="6"/>
                  </a:cubicBezTo>
                  <a:cubicBezTo>
                    <a:pt x="861" y="6"/>
                    <a:pt x="861" y="6"/>
                    <a:pt x="861" y="6"/>
                  </a:cubicBezTo>
                  <a:cubicBezTo>
                    <a:pt x="854" y="2"/>
                    <a:pt x="845" y="0"/>
                    <a:pt x="834" y="0"/>
                  </a:cubicBezTo>
                  <a:cubicBezTo>
                    <a:pt x="802" y="0"/>
                    <a:pt x="784" y="26"/>
                    <a:pt x="784" y="59"/>
                  </a:cubicBezTo>
                  <a:cubicBezTo>
                    <a:pt x="784" y="98"/>
                    <a:pt x="806" y="119"/>
                    <a:pt x="836" y="119"/>
                  </a:cubicBezTo>
                  <a:cubicBezTo>
                    <a:pt x="852" y="119"/>
                    <a:pt x="862" y="115"/>
                    <a:pt x="867" y="113"/>
                  </a:cubicBezTo>
                  <a:cubicBezTo>
                    <a:pt x="867" y="113"/>
                    <a:pt x="867" y="113"/>
                    <a:pt x="867" y="113"/>
                  </a:cubicBezTo>
                  <a:cubicBezTo>
                    <a:pt x="870" y="117"/>
                    <a:pt x="870" y="117"/>
                    <a:pt x="870" y="117"/>
                  </a:cubicBezTo>
                  <a:cubicBezTo>
                    <a:pt x="871" y="118"/>
                    <a:pt x="871" y="118"/>
                    <a:pt x="872" y="118"/>
                  </a:cubicBezTo>
                  <a:lnTo>
                    <a:pt x="875" y="118"/>
                  </a:lnTo>
                  <a:close/>
                  <a:moveTo>
                    <a:pt x="153" y="117"/>
                  </a:moveTo>
                  <a:cubicBezTo>
                    <a:pt x="147" y="117"/>
                    <a:pt x="140" y="117"/>
                    <a:pt x="135" y="117"/>
                  </a:cubicBezTo>
                  <a:cubicBezTo>
                    <a:pt x="135" y="113"/>
                    <a:pt x="135" y="113"/>
                    <a:pt x="135" y="113"/>
                  </a:cubicBezTo>
                  <a:cubicBezTo>
                    <a:pt x="135" y="112"/>
                    <a:pt x="135" y="112"/>
                    <a:pt x="136" y="112"/>
                  </a:cubicBezTo>
                  <a:cubicBezTo>
                    <a:pt x="146" y="111"/>
                    <a:pt x="146" y="110"/>
                    <a:pt x="146" y="96"/>
                  </a:cubicBezTo>
                  <a:cubicBezTo>
                    <a:pt x="146" y="79"/>
                    <a:pt x="146" y="79"/>
                    <a:pt x="146" y="79"/>
                  </a:cubicBezTo>
                  <a:cubicBezTo>
                    <a:pt x="110" y="79"/>
                    <a:pt x="110" y="79"/>
                    <a:pt x="110" y="79"/>
                  </a:cubicBezTo>
                  <a:cubicBezTo>
                    <a:pt x="110" y="96"/>
                    <a:pt x="110" y="96"/>
                    <a:pt x="110" y="96"/>
                  </a:cubicBezTo>
                  <a:cubicBezTo>
                    <a:pt x="110" y="110"/>
                    <a:pt x="110" y="111"/>
                    <a:pt x="120" y="112"/>
                  </a:cubicBezTo>
                  <a:cubicBezTo>
                    <a:pt x="121" y="112"/>
                    <a:pt x="121" y="112"/>
                    <a:pt x="121" y="113"/>
                  </a:cubicBezTo>
                  <a:cubicBezTo>
                    <a:pt x="121" y="117"/>
                    <a:pt x="121" y="117"/>
                    <a:pt x="121" y="117"/>
                  </a:cubicBezTo>
                  <a:cubicBezTo>
                    <a:pt x="116" y="117"/>
                    <a:pt x="109" y="117"/>
                    <a:pt x="103" y="117"/>
                  </a:cubicBezTo>
                  <a:cubicBezTo>
                    <a:pt x="98" y="117"/>
                    <a:pt x="91" y="117"/>
                    <a:pt x="86" y="117"/>
                  </a:cubicBezTo>
                  <a:cubicBezTo>
                    <a:pt x="86" y="113"/>
                    <a:pt x="86" y="113"/>
                    <a:pt x="86" y="113"/>
                  </a:cubicBezTo>
                  <a:cubicBezTo>
                    <a:pt x="86" y="112"/>
                    <a:pt x="86" y="112"/>
                    <a:pt x="86" y="112"/>
                  </a:cubicBezTo>
                  <a:cubicBezTo>
                    <a:pt x="96" y="111"/>
                    <a:pt x="96" y="110"/>
                    <a:pt x="96" y="96"/>
                  </a:cubicBezTo>
                  <a:cubicBezTo>
                    <a:pt x="96" y="59"/>
                    <a:pt x="96" y="59"/>
                    <a:pt x="96" y="59"/>
                  </a:cubicBezTo>
                  <a:cubicBezTo>
                    <a:pt x="96" y="45"/>
                    <a:pt x="96" y="44"/>
                    <a:pt x="86" y="43"/>
                  </a:cubicBezTo>
                  <a:cubicBezTo>
                    <a:pt x="86" y="43"/>
                    <a:pt x="86" y="43"/>
                    <a:pt x="86" y="42"/>
                  </a:cubicBezTo>
                  <a:cubicBezTo>
                    <a:pt x="86" y="38"/>
                    <a:pt x="86" y="38"/>
                    <a:pt x="86" y="38"/>
                  </a:cubicBezTo>
                  <a:cubicBezTo>
                    <a:pt x="91" y="38"/>
                    <a:pt x="98" y="38"/>
                    <a:pt x="103" y="38"/>
                  </a:cubicBezTo>
                  <a:cubicBezTo>
                    <a:pt x="109" y="38"/>
                    <a:pt x="116" y="38"/>
                    <a:pt x="121" y="38"/>
                  </a:cubicBezTo>
                  <a:cubicBezTo>
                    <a:pt x="121" y="42"/>
                    <a:pt x="121" y="42"/>
                    <a:pt x="121" y="42"/>
                  </a:cubicBezTo>
                  <a:cubicBezTo>
                    <a:pt x="121" y="43"/>
                    <a:pt x="121" y="43"/>
                    <a:pt x="120" y="43"/>
                  </a:cubicBezTo>
                  <a:cubicBezTo>
                    <a:pt x="110" y="44"/>
                    <a:pt x="110" y="45"/>
                    <a:pt x="110" y="59"/>
                  </a:cubicBezTo>
                  <a:cubicBezTo>
                    <a:pt x="110" y="73"/>
                    <a:pt x="110" y="73"/>
                    <a:pt x="110" y="73"/>
                  </a:cubicBezTo>
                  <a:cubicBezTo>
                    <a:pt x="146" y="73"/>
                    <a:pt x="146" y="73"/>
                    <a:pt x="146" y="73"/>
                  </a:cubicBezTo>
                  <a:cubicBezTo>
                    <a:pt x="146" y="59"/>
                    <a:pt x="146" y="59"/>
                    <a:pt x="146" y="59"/>
                  </a:cubicBezTo>
                  <a:cubicBezTo>
                    <a:pt x="146" y="45"/>
                    <a:pt x="146" y="44"/>
                    <a:pt x="136" y="43"/>
                  </a:cubicBezTo>
                  <a:cubicBezTo>
                    <a:pt x="135" y="43"/>
                    <a:pt x="135" y="43"/>
                    <a:pt x="135" y="42"/>
                  </a:cubicBezTo>
                  <a:cubicBezTo>
                    <a:pt x="135" y="38"/>
                    <a:pt x="135" y="38"/>
                    <a:pt x="135" y="38"/>
                  </a:cubicBezTo>
                  <a:cubicBezTo>
                    <a:pt x="140" y="38"/>
                    <a:pt x="147" y="38"/>
                    <a:pt x="153" y="38"/>
                  </a:cubicBezTo>
                  <a:cubicBezTo>
                    <a:pt x="158" y="38"/>
                    <a:pt x="165" y="38"/>
                    <a:pt x="171" y="38"/>
                  </a:cubicBezTo>
                  <a:cubicBezTo>
                    <a:pt x="171" y="42"/>
                    <a:pt x="171" y="42"/>
                    <a:pt x="171" y="42"/>
                  </a:cubicBezTo>
                  <a:cubicBezTo>
                    <a:pt x="171" y="43"/>
                    <a:pt x="170" y="43"/>
                    <a:pt x="170" y="43"/>
                  </a:cubicBezTo>
                  <a:cubicBezTo>
                    <a:pt x="160" y="44"/>
                    <a:pt x="160" y="45"/>
                    <a:pt x="160" y="59"/>
                  </a:cubicBezTo>
                  <a:cubicBezTo>
                    <a:pt x="160" y="96"/>
                    <a:pt x="160" y="96"/>
                    <a:pt x="160" y="96"/>
                  </a:cubicBezTo>
                  <a:cubicBezTo>
                    <a:pt x="160" y="110"/>
                    <a:pt x="160" y="111"/>
                    <a:pt x="170" y="112"/>
                  </a:cubicBezTo>
                  <a:cubicBezTo>
                    <a:pt x="170" y="112"/>
                    <a:pt x="171" y="112"/>
                    <a:pt x="171" y="113"/>
                  </a:cubicBezTo>
                  <a:cubicBezTo>
                    <a:pt x="171" y="117"/>
                    <a:pt x="171" y="117"/>
                    <a:pt x="171" y="117"/>
                  </a:cubicBezTo>
                  <a:cubicBezTo>
                    <a:pt x="165" y="117"/>
                    <a:pt x="158" y="117"/>
                    <a:pt x="153" y="117"/>
                  </a:cubicBezTo>
                  <a:close/>
                  <a:moveTo>
                    <a:pt x="219" y="117"/>
                  </a:moveTo>
                  <a:cubicBezTo>
                    <a:pt x="194" y="117"/>
                    <a:pt x="194" y="117"/>
                    <a:pt x="194" y="117"/>
                  </a:cubicBezTo>
                  <a:cubicBezTo>
                    <a:pt x="189" y="117"/>
                    <a:pt x="182" y="117"/>
                    <a:pt x="177" y="117"/>
                  </a:cubicBezTo>
                  <a:cubicBezTo>
                    <a:pt x="177" y="113"/>
                    <a:pt x="177" y="113"/>
                    <a:pt x="177" y="113"/>
                  </a:cubicBezTo>
                  <a:cubicBezTo>
                    <a:pt x="177" y="112"/>
                    <a:pt x="177" y="112"/>
                    <a:pt x="178" y="112"/>
                  </a:cubicBezTo>
                  <a:cubicBezTo>
                    <a:pt x="188" y="111"/>
                    <a:pt x="188" y="110"/>
                    <a:pt x="188" y="96"/>
                  </a:cubicBezTo>
                  <a:cubicBezTo>
                    <a:pt x="188" y="59"/>
                    <a:pt x="188" y="59"/>
                    <a:pt x="188" y="59"/>
                  </a:cubicBezTo>
                  <a:cubicBezTo>
                    <a:pt x="188" y="45"/>
                    <a:pt x="188" y="44"/>
                    <a:pt x="178" y="43"/>
                  </a:cubicBezTo>
                  <a:cubicBezTo>
                    <a:pt x="177" y="43"/>
                    <a:pt x="177" y="43"/>
                    <a:pt x="177" y="42"/>
                  </a:cubicBezTo>
                  <a:cubicBezTo>
                    <a:pt x="177" y="38"/>
                    <a:pt x="177" y="38"/>
                    <a:pt x="177" y="38"/>
                  </a:cubicBezTo>
                  <a:cubicBezTo>
                    <a:pt x="182" y="38"/>
                    <a:pt x="189" y="38"/>
                    <a:pt x="194" y="38"/>
                  </a:cubicBezTo>
                  <a:cubicBezTo>
                    <a:pt x="213" y="38"/>
                    <a:pt x="213" y="38"/>
                    <a:pt x="213" y="38"/>
                  </a:cubicBezTo>
                  <a:cubicBezTo>
                    <a:pt x="223" y="38"/>
                    <a:pt x="229" y="38"/>
                    <a:pt x="234" y="38"/>
                  </a:cubicBezTo>
                  <a:cubicBezTo>
                    <a:pt x="234" y="44"/>
                    <a:pt x="234" y="54"/>
                    <a:pt x="235" y="59"/>
                  </a:cubicBezTo>
                  <a:cubicBezTo>
                    <a:pt x="231" y="59"/>
                    <a:pt x="231" y="59"/>
                    <a:pt x="231" y="59"/>
                  </a:cubicBezTo>
                  <a:cubicBezTo>
                    <a:pt x="230" y="59"/>
                    <a:pt x="230" y="59"/>
                    <a:pt x="230" y="58"/>
                  </a:cubicBezTo>
                  <a:cubicBezTo>
                    <a:pt x="228" y="46"/>
                    <a:pt x="223" y="44"/>
                    <a:pt x="213" y="44"/>
                  </a:cubicBezTo>
                  <a:cubicBezTo>
                    <a:pt x="202" y="44"/>
                    <a:pt x="202" y="44"/>
                    <a:pt x="202" y="44"/>
                  </a:cubicBezTo>
                  <a:cubicBezTo>
                    <a:pt x="201" y="44"/>
                    <a:pt x="201" y="45"/>
                    <a:pt x="201" y="46"/>
                  </a:cubicBezTo>
                  <a:cubicBezTo>
                    <a:pt x="201" y="73"/>
                    <a:pt x="201" y="73"/>
                    <a:pt x="201" y="73"/>
                  </a:cubicBezTo>
                  <a:cubicBezTo>
                    <a:pt x="202" y="73"/>
                    <a:pt x="202" y="73"/>
                    <a:pt x="202" y="73"/>
                  </a:cubicBezTo>
                  <a:cubicBezTo>
                    <a:pt x="212" y="73"/>
                    <a:pt x="215" y="71"/>
                    <a:pt x="216" y="63"/>
                  </a:cubicBezTo>
                  <a:cubicBezTo>
                    <a:pt x="216" y="62"/>
                    <a:pt x="216" y="62"/>
                    <a:pt x="217" y="62"/>
                  </a:cubicBezTo>
                  <a:cubicBezTo>
                    <a:pt x="221" y="62"/>
                    <a:pt x="221" y="62"/>
                    <a:pt x="221" y="62"/>
                  </a:cubicBezTo>
                  <a:cubicBezTo>
                    <a:pt x="221" y="67"/>
                    <a:pt x="220" y="71"/>
                    <a:pt x="220" y="76"/>
                  </a:cubicBezTo>
                  <a:cubicBezTo>
                    <a:pt x="220" y="82"/>
                    <a:pt x="221" y="85"/>
                    <a:pt x="221" y="90"/>
                  </a:cubicBezTo>
                  <a:cubicBezTo>
                    <a:pt x="217" y="90"/>
                    <a:pt x="217" y="90"/>
                    <a:pt x="217" y="90"/>
                  </a:cubicBezTo>
                  <a:cubicBezTo>
                    <a:pt x="216" y="90"/>
                    <a:pt x="216" y="90"/>
                    <a:pt x="216" y="89"/>
                  </a:cubicBezTo>
                  <a:cubicBezTo>
                    <a:pt x="215" y="79"/>
                    <a:pt x="212" y="78"/>
                    <a:pt x="202" y="78"/>
                  </a:cubicBezTo>
                  <a:cubicBezTo>
                    <a:pt x="201" y="78"/>
                    <a:pt x="201" y="78"/>
                    <a:pt x="201" y="78"/>
                  </a:cubicBezTo>
                  <a:cubicBezTo>
                    <a:pt x="201" y="95"/>
                    <a:pt x="201" y="95"/>
                    <a:pt x="201" y="95"/>
                  </a:cubicBezTo>
                  <a:cubicBezTo>
                    <a:pt x="201" y="109"/>
                    <a:pt x="201" y="110"/>
                    <a:pt x="212" y="110"/>
                  </a:cubicBezTo>
                  <a:cubicBezTo>
                    <a:pt x="219" y="110"/>
                    <a:pt x="219" y="110"/>
                    <a:pt x="219" y="110"/>
                  </a:cubicBezTo>
                  <a:cubicBezTo>
                    <a:pt x="229" y="110"/>
                    <a:pt x="234" y="108"/>
                    <a:pt x="236" y="94"/>
                  </a:cubicBezTo>
                  <a:cubicBezTo>
                    <a:pt x="236" y="94"/>
                    <a:pt x="236" y="93"/>
                    <a:pt x="237" y="93"/>
                  </a:cubicBezTo>
                  <a:cubicBezTo>
                    <a:pt x="241" y="93"/>
                    <a:pt x="241" y="93"/>
                    <a:pt x="241" y="93"/>
                  </a:cubicBezTo>
                  <a:cubicBezTo>
                    <a:pt x="241" y="99"/>
                    <a:pt x="240" y="111"/>
                    <a:pt x="240" y="117"/>
                  </a:cubicBezTo>
                  <a:cubicBezTo>
                    <a:pt x="235" y="117"/>
                    <a:pt x="229" y="117"/>
                    <a:pt x="219" y="117"/>
                  </a:cubicBezTo>
                  <a:close/>
                  <a:moveTo>
                    <a:pt x="412" y="119"/>
                  </a:moveTo>
                  <a:cubicBezTo>
                    <a:pt x="391" y="119"/>
                    <a:pt x="374" y="103"/>
                    <a:pt x="374" y="79"/>
                  </a:cubicBezTo>
                  <a:cubicBezTo>
                    <a:pt x="374" y="50"/>
                    <a:pt x="392" y="36"/>
                    <a:pt x="412" y="36"/>
                  </a:cubicBezTo>
                  <a:cubicBezTo>
                    <a:pt x="434" y="36"/>
                    <a:pt x="451" y="52"/>
                    <a:pt x="451" y="76"/>
                  </a:cubicBezTo>
                  <a:cubicBezTo>
                    <a:pt x="451" y="105"/>
                    <a:pt x="433" y="119"/>
                    <a:pt x="412" y="119"/>
                  </a:cubicBezTo>
                  <a:close/>
                  <a:moveTo>
                    <a:pt x="411" y="43"/>
                  </a:moveTo>
                  <a:cubicBezTo>
                    <a:pt x="397" y="43"/>
                    <a:pt x="390" y="54"/>
                    <a:pt x="390" y="78"/>
                  </a:cubicBezTo>
                  <a:cubicBezTo>
                    <a:pt x="390" y="103"/>
                    <a:pt x="399" y="112"/>
                    <a:pt x="413" y="112"/>
                  </a:cubicBezTo>
                  <a:cubicBezTo>
                    <a:pt x="428" y="112"/>
                    <a:pt x="435" y="101"/>
                    <a:pt x="435" y="77"/>
                  </a:cubicBezTo>
                  <a:cubicBezTo>
                    <a:pt x="435" y="52"/>
                    <a:pt x="426" y="43"/>
                    <a:pt x="411" y="43"/>
                  </a:cubicBezTo>
                  <a:close/>
                  <a:moveTo>
                    <a:pt x="463" y="115"/>
                  </a:moveTo>
                  <a:cubicBezTo>
                    <a:pt x="461" y="117"/>
                    <a:pt x="461" y="117"/>
                    <a:pt x="461" y="117"/>
                  </a:cubicBezTo>
                  <a:cubicBezTo>
                    <a:pt x="461" y="118"/>
                    <a:pt x="460" y="118"/>
                    <a:pt x="459" y="118"/>
                  </a:cubicBezTo>
                  <a:cubicBezTo>
                    <a:pt x="457" y="118"/>
                    <a:pt x="457" y="118"/>
                    <a:pt x="457" y="118"/>
                  </a:cubicBezTo>
                  <a:cubicBezTo>
                    <a:pt x="457" y="113"/>
                    <a:pt x="457" y="98"/>
                    <a:pt x="457" y="93"/>
                  </a:cubicBezTo>
                  <a:cubicBezTo>
                    <a:pt x="461" y="93"/>
                    <a:pt x="461" y="93"/>
                    <a:pt x="461" y="93"/>
                  </a:cubicBezTo>
                  <a:cubicBezTo>
                    <a:pt x="461" y="93"/>
                    <a:pt x="462" y="93"/>
                    <a:pt x="462" y="93"/>
                  </a:cubicBezTo>
                  <a:cubicBezTo>
                    <a:pt x="464" y="106"/>
                    <a:pt x="470" y="112"/>
                    <a:pt x="481" y="112"/>
                  </a:cubicBezTo>
                  <a:cubicBezTo>
                    <a:pt x="491" y="112"/>
                    <a:pt x="497" y="108"/>
                    <a:pt x="497" y="101"/>
                  </a:cubicBezTo>
                  <a:cubicBezTo>
                    <a:pt x="497" y="79"/>
                    <a:pt x="457" y="86"/>
                    <a:pt x="457" y="59"/>
                  </a:cubicBezTo>
                  <a:cubicBezTo>
                    <a:pt x="457" y="45"/>
                    <a:pt x="467" y="36"/>
                    <a:pt x="481" y="36"/>
                  </a:cubicBezTo>
                  <a:cubicBezTo>
                    <a:pt x="486" y="36"/>
                    <a:pt x="493" y="37"/>
                    <a:pt x="497" y="41"/>
                  </a:cubicBezTo>
                  <a:cubicBezTo>
                    <a:pt x="499" y="39"/>
                    <a:pt x="499" y="39"/>
                    <a:pt x="499" y="39"/>
                  </a:cubicBezTo>
                  <a:cubicBezTo>
                    <a:pt x="499" y="38"/>
                    <a:pt x="499" y="38"/>
                    <a:pt x="500" y="38"/>
                  </a:cubicBezTo>
                  <a:cubicBezTo>
                    <a:pt x="503" y="38"/>
                    <a:pt x="503" y="38"/>
                    <a:pt x="503" y="38"/>
                  </a:cubicBezTo>
                  <a:cubicBezTo>
                    <a:pt x="503" y="43"/>
                    <a:pt x="503" y="56"/>
                    <a:pt x="503" y="61"/>
                  </a:cubicBezTo>
                  <a:cubicBezTo>
                    <a:pt x="499" y="61"/>
                    <a:pt x="499" y="61"/>
                    <a:pt x="499" y="61"/>
                  </a:cubicBezTo>
                  <a:cubicBezTo>
                    <a:pt x="499" y="61"/>
                    <a:pt x="499" y="61"/>
                    <a:pt x="498" y="61"/>
                  </a:cubicBezTo>
                  <a:cubicBezTo>
                    <a:pt x="496" y="50"/>
                    <a:pt x="491" y="43"/>
                    <a:pt x="481" y="43"/>
                  </a:cubicBezTo>
                  <a:cubicBezTo>
                    <a:pt x="472" y="43"/>
                    <a:pt x="468" y="48"/>
                    <a:pt x="468" y="53"/>
                  </a:cubicBezTo>
                  <a:cubicBezTo>
                    <a:pt x="468" y="74"/>
                    <a:pt x="509" y="67"/>
                    <a:pt x="509" y="94"/>
                  </a:cubicBezTo>
                  <a:cubicBezTo>
                    <a:pt x="509" y="111"/>
                    <a:pt x="495" y="119"/>
                    <a:pt x="481" y="119"/>
                  </a:cubicBezTo>
                  <a:cubicBezTo>
                    <a:pt x="473" y="119"/>
                    <a:pt x="467" y="117"/>
                    <a:pt x="463" y="115"/>
                  </a:cubicBezTo>
                  <a:close/>
                  <a:moveTo>
                    <a:pt x="547" y="117"/>
                  </a:moveTo>
                  <a:cubicBezTo>
                    <a:pt x="541" y="117"/>
                    <a:pt x="534" y="117"/>
                    <a:pt x="529" y="117"/>
                  </a:cubicBezTo>
                  <a:cubicBezTo>
                    <a:pt x="529" y="113"/>
                    <a:pt x="529" y="113"/>
                    <a:pt x="529" y="113"/>
                  </a:cubicBezTo>
                  <a:cubicBezTo>
                    <a:pt x="529" y="112"/>
                    <a:pt x="529" y="112"/>
                    <a:pt x="530" y="112"/>
                  </a:cubicBezTo>
                  <a:cubicBezTo>
                    <a:pt x="540" y="111"/>
                    <a:pt x="540" y="110"/>
                    <a:pt x="540" y="96"/>
                  </a:cubicBezTo>
                  <a:cubicBezTo>
                    <a:pt x="540" y="46"/>
                    <a:pt x="540" y="46"/>
                    <a:pt x="540" y="46"/>
                  </a:cubicBezTo>
                  <a:cubicBezTo>
                    <a:pt x="540" y="45"/>
                    <a:pt x="540" y="44"/>
                    <a:pt x="539" y="44"/>
                  </a:cubicBezTo>
                  <a:cubicBezTo>
                    <a:pt x="532" y="44"/>
                    <a:pt x="532" y="44"/>
                    <a:pt x="532" y="44"/>
                  </a:cubicBezTo>
                  <a:cubicBezTo>
                    <a:pt x="522" y="44"/>
                    <a:pt x="517" y="46"/>
                    <a:pt x="515" y="61"/>
                  </a:cubicBezTo>
                  <a:cubicBezTo>
                    <a:pt x="515" y="61"/>
                    <a:pt x="515" y="61"/>
                    <a:pt x="514" y="61"/>
                  </a:cubicBezTo>
                  <a:cubicBezTo>
                    <a:pt x="511" y="61"/>
                    <a:pt x="511" y="61"/>
                    <a:pt x="511" y="61"/>
                  </a:cubicBezTo>
                  <a:cubicBezTo>
                    <a:pt x="511" y="56"/>
                    <a:pt x="511" y="44"/>
                    <a:pt x="511" y="38"/>
                  </a:cubicBezTo>
                  <a:cubicBezTo>
                    <a:pt x="516" y="38"/>
                    <a:pt x="522" y="38"/>
                    <a:pt x="532" y="38"/>
                  </a:cubicBezTo>
                  <a:cubicBezTo>
                    <a:pt x="561" y="38"/>
                    <a:pt x="561" y="38"/>
                    <a:pt x="561" y="38"/>
                  </a:cubicBezTo>
                  <a:cubicBezTo>
                    <a:pt x="571" y="38"/>
                    <a:pt x="577" y="38"/>
                    <a:pt x="582" y="38"/>
                  </a:cubicBezTo>
                  <a:cubicBezTo>
                    <a:pt x="582" y="44"/>
                    <a:pt x="583" y="56"/>
                    <a:pt x="583" y="61"/>
                  </a:cubicBezTo>
                  <a:cubicBezTo>
                    <a:pt x="579" y="61"/>
                    <a:pt x="579" y="61"/>
                    <a:pt x="579" y="61"/>
                  </a:cubicBezTo>
                  <a:cubicBezTo>
                    <a:pt x="578" y="61"/>
                    <a:pt x="578" y="61"/>
                    <a:pt x="578" y="61"/>
                  </a:cubicBezTo>
                  <a:cubicBezTo>
                    <a:pt x="576" y="46"/>
                    <a:pt x="571" y="44"/>
                    <a:pt x="561" y="44"/>
                  </a:cubicBezTo>
                  <a:cubicBezTo>
                    <a:pt x="555" y="44"/>
                    <a:pt x="555" y="44"/>
                    <a:pt x="555" y="44"/>
                  </a:cubicBezTo>
                  <a:cubicBezTo>
                    <a:pt x="554" y="44"/>
                    <a:pt x="554" y="45"/>
                    <a:pt x="554" y="46"/>
                  </a:cubicBezTo>
                  <a:cubicBezTo>
                    <a:pt x="554" y="96"/>
                    <a:pt x="554" y="96"/>
                    <a:pt x="554" y="96"/>
                  </a:cubicBezTo>
                  <a:cubicBezTo>
                    <a:pt x="554" y="110"/>
                    <a:pt x="554" y="111"/>
                    <a:pt x="563" y="112"/>
                  </a:cubicBezTo>
                  <a:cubicBezTo>
                    <a:pt x="564" y="112"/>
                    <a:pt x="564" y="112"/>
                    <a:pt x="564" y="113"/>
                  </a:cubicBezTo>
                  <a:cubicBezTo>
                    <a:pt x="564" y="117"/>
                    <a:pt x="564" y="117"/>
                    <a:pt x="564" y="117"/>
                  </a:cubicBezTo>
                  <a:cubicBezTo>
                    <a:pt x="559" y="117"/>
                    <a:pt x="552" y="117"/>
                    <a:pt x="547" y="117"/>
                  </a:cubicBezTo>
                  <a:close/>
                  <a:moveTo>
                    <a:pt x="622" y="119"/>
                  </a:moveTo>
                  <a:cubicBezTo>
                    <a:pt x="601" y="119"/>
                    <a:pt x="584" y="103"/>
                    <a:pt x="584" y="79"/>
                  </a:cubicBezTo>
                  <a:cubicBezTo>
                    <a:pt x="584" y="50"/>
                    <a:pt x="602" y="36"/>
                    <a:pt x="622" y="36"/>
                  </a:cubicBezTo>
                  <a:cubicBezTo>
                    <a:pt x="644" y="36"/>
                    <a:pt x="660" y="52"/>
                    <a:pt x="660" y="76"/>
                  </a:cubicBezTo>
                  <a:cubicBezTo>
                    <a:pt x="660" y="105"/>
                    <a:pt x="643" y="119"/>
                    <a:pt x="622" y="119"/>
                  </a:cubicBezTo>
                  <a:close/>
                  <a:moveTo>
                    <a:pt x="621" y="43"/>
                  </a:moveTo>
                  <a:cubicBezTo>
                    <a:pt x="607" y="43"/>
                    <a:pt x="600" y="54"/>
                    <a:pt x="600" y="78"/>
                  </a:cubicBezTo>
                  <a:cubicBezTo>
                    <a:pt x="600" y="103"/>
                    <a:pt x="609" y="112"/>
                    <a:pt x="623" y="112"/>
                  </a:cubicBezTo>
                  <a:cubicBezTo>
                    <a:pt x="638" y="112"/>
                    <a:pt x="645" y="101"/>
                    <a:pt x="645" y="77"/>
                  </a:cubicBezTo>
                  <a:cubicBezTo>
                    <a:pt x="645" y="52"/>
                    <a:pt x="635" y="43"/>
                    <a:pt x="621" y="43"/>
                  </a:cubicBezTo>
                  <a:close/>
                  <a:moveTo>
                    <a:pt x="729" y="119"/>
                  </a:moveTo>
                  <a:cubicBezTo>
                    <a:pt x="727" y="115"/>
                    <a:pt x="724" y="111"/>
                    <a:pt x="721" y="107"/>
                  </a:cubicBezTo>
                  <a:cubicBezTo>
                    <a:pt x="684" y="53"/>
                    <a:pt x="684" y="53"/>
                    <a:pt x="684" y="53"/>
                  </a:cubicBezTo>
                  <a:cubicBezTo>
                    <a:pt x="683" y="53"/>
                    <a:pt x="683" y="53"/>
                    <a:pt x="683" y="53"/>
                  </a:cubicBezTo>
                  <a:cubicBezTo>
                    <a:pt x="683" y="84"/>
                    <a:pt x="683" y="84"/>
                    <a:pt x="683" y="84"/>
                  </a:cubicBezTo>
                  <a:cubicBezTo>
                    <a:pt x="683" y="108"/>
                    <a:pt x="683" y="111"/>
                    <a:pt x="697" y="112"/>
                  </a:cubicBezTo>
                  <a:cubicBezTo>
                    <a:pt x="698" y="112"/>
                    <a:pt x="698" y="112"/>
                    <a:pt x="698" y="113"/>
                  </a:cubicBezTo>
                  <a:cubicBezTo>
                    <a:pt x="698" y="117"/>
                    <a:pt x="698" y="117"/>
                    <a:pt x="698" y="117"/>
                  </a:cubicBezTo>
                  <a:cubicBezTo>
                    <a:pt x="693" y="117"/>
                    <a:pt x="685" y="117"/>
                    <a:pt x="679" y="117"/>
                  </a:cubicBezTo>
                  <a:cubicBezTo>
                    <a:pt x="673" y="117"/>
                    <a:pt x="669" y="117"/>
                    <a:pt x="664" y="117"/>
                  </a:cubicBezTo>
                  <a:cubicBezTo>
                    <a:pt x="664" y="113"/>
                    <a:pt x="664" y="113"/>
                    <a:pt x="664" y="113"/>
                  </a:cubicBezTo>
                  <a:cubicBezTo>
                    <a:pt x="664" y="112"/>
                    <a:pt x="664" y="112"/>
                    <a:pt x="665" y="112"/>
                  </a:cubicBezTo>
                  <a:cubicBezTo>
                    <a:pt x="675" y="111"/>
                    <a:pt x="675" y="108"/>
                    <a:pt x="675" y="84"/>
                  </a:cubicBezTo>
                  <a:cubicBezTo>
                    <a:pt x="675" y="59"/>
                    <a:pt x="675" y="59"/>
                    <a:pt x="675" y="59"/>
                  </a:cubicBezTo>
                  <a:cubicBezTo>
                    <a:pt x="675" y="45"/>
                    <a:pt x="675" y="44"/>
                    <a:pt x="665" y="43"/>
                  </a:cubicBezTo>
                  <a:cubicBezTo>
                    <a:pt x="664" y="43"/>
                    <a:pt x="664" y="43"/>
                    <a:pt x="664" y="42"/>
                  </a:cubicBezTo>
                  <a:cubicBezTo>
                    <a:pt x="664" y="38"/>
                    <a:pt x="664" y="38"/>
                    <a:pt x="664" y="38"/>
                  </a:cubicBezTo>
                  <a:cubicBezTo>
                    <a:pt x="668" y="38"/>
                    <a:pt x="675" y="38"/>
                    <a:pt x="678" y="38"/>
                  </a:cubicBezTo>
                  <a:cubicBezTo>
                    <a:pt x="683" y="38"/>
                    <a:pt x="687" y="38"/>
                    <a:pt x="690" y="38"/>
                  </a:cubicBezTo>
                  <a:cubicBezTo>
                    <a:pt x="730" y="96"/>
                    <a:pt x="730" y="96"/>
                    <a:pt x="730" y="96"/>
                  </a:cubicBezTo>
                  <a:cubicBezTo>
                    <a:pt x="731" y="96"/>
                    <a:pt x="731" y="96"/>
                    <a:pt x="731" y="96"/>
                  </a:cubicBezTo>
                  <a:cubicBezTo>
                    <a:pt x="731" y="71"/>
                    <a:pt x="731" y="71"/>
                    <a:pt x="731" y="71"/>
                  </a:cubicBezTo>
                  <a:cubicBezTo>
                    <a:pt x="731" y="47"/>
                    <a:pt x="730" y="44"/>
                    <a:pt x="716" y="43"/>
                  </a:cubicBezTo>
                  <a:cubicBezTo>
                    <a:pt x="716" y="43"/>
                    <a:pt x="716" y="43"/>
                    <a:pt x="716" y="42"/>
                  </a:cubicBezTo>
                  <a:cubicBezTo>
                    <a:pt x="716" y="38"/>
                    <a:pt x="716" y="38"/>
                    <a:pt x="716" y="38"/>
                  </a:cubicBezTo>
                  <a:cubicBezTo>
                    <a:pt x="721" y="38"/>
                    <a:pt x="729" y="38"/>
                    <a:pt x="735" y="38"/>
                  </a:cubicBezTo>
                  <a:cubicBezTo>
                    <a:pt x="740" y="38"/>
                    <a:pt x="744" y="38"/>
                    <a:pt x="750" y="38"/>
                  </a:cubicBezTo>
                  <a:cubicBezTo>
                    <a:pt x="750" y="42"/>
                    <a:pt x="750" y="42"/>
                    <a:pt x="750" y="42"/>
                  </a:cubicBezTo>
                  <a:cubicBezTo>
                    <a:pt x="750" y="43"/>
                    <a:pt x="750" y="43"/>
                    <a:pt x="749" y="43"/>
                  </a:cubicBezTo>
                  <a:cubicBezTo>
                    <a:pt x="739" y="44"/>
                    <a:pt x="739" y="47"/>
                    <a:pt x="739" y="71"/>
                  </a:cubicBezTo>
                  <a:cubicBezTo>
                    <a:pt x="739" y="119"/>
                    <a:pt x="739" y="119"/>
                    <a:pt x="739" y="119"/>
                  </a:cubicBezTo>
                  <a:lnTo>
                    <a:pt x="729" y="119"/>
                  </a:lnTo>
                  <a:close/>
                  <a:moveTo>
                    <a:pt x="921" y="119"/>
                  </a:moveTo>
                  <a:cubicBezTo>
                    <a:pt x="900" y="119"/>
                    <a:pt x="883" y="103"/>
                    <a:pt x="883" y="79"/>
                  </a:cubicBezTo>
                  <a:cubicBezTo>
                    <a:pt x="883" y="50"/>
                    <a:pt x="901" y="36"/>
                    <a:pt x="921" y="36"/>
                  </a:cubicBezTo>
                  <a:cubicBezTo>
                    <a:pt x="943" y="36"/>
                    <a:pt x="960" y="52"/>
                    <a:pt x="960" y="76"/>
                  </a:cubicBezTo>
                  <a:cubicBezTo>
                    <a:pt x="960" y="105"/>
                    <a:pt x="942" y="119"/>
                    <a:pt x="921" y="119"/>
                  </a:cubicBezTo>
                  <a:close/>
                  <a:moveTo>
                    <a:pt x="920" y="43"/>
                  </a:moveTo>
                  <a:cubicBezTo>
                    <a:pt x="906" y="43"/>
                    <a:pt x="899" y="54"/>
                    <a:pt x="899" y="78"/>
                  </a:cubicBezTo>
                  <a:cubicBezTo>
                    <a:pt x="899" y="103"/>
                    <a:pt x="908" y="112"/>
                    <a:pt x="922" y="112"/>
                  </a:cubicBezTo>
                  <a:cubicBezTo>
                    <a:pt x="937" y="112"/>
                    <a:pt x="944" y="101"/>
                    <a:pt x="944" y="77"/>
                  </a:cubicBezTo>
                  <a:cubicBezTo>
                    <a:pt x="944" y="52"/>
                    <a:pt x="935" y="43"/>
                    <a:pt x="920" y="43"/>
                  </a:cubicBezTo>
                  <a:close/>
                  <a:moveTo>
                    <a:pt x="1029" y="119"/>
                  </a:moveTo>
                  <a:cubicBezTo>
                    <a:pt x="1026" y="115"/>
                    <a:pt x="1023" y="111"/>
                    <a:pt x="1020" y="107"/>
                  </a:cubicBezTo>
                  <a:cubicBezTo>
                    <a:pt x="983" y="53"/>
                    <a:pt x="983" y="53"/>
                    <a:pt x="983" y="53"/>
                  </a:cubicBezTo>
                  <a:cubicBezTo>
                    <a:pt x="982" y="53"/>
                    <a:pt x="982" y="53"/>
                    <a:pt x="982" y="53"/>
                  </a:cubicBezTo>
                  <a:cubicBezTo>
                    <a:pt x="982" y="84"/>
                    <a:pt x="982" y="84"/>
                    <a:pt x="982" y="84"/>
                  </a:cubicBezTo>
                  <a:cubicBezTo>
                    <a:pt x="982" y="108"/>
                    <a:pt x="983" y="111"/>
                    <a:pt x="996" y="112"/>
                  </a:cubicBezTo>
                  <a:cubicBezTo>
                    <a:pt x="997" y="112"/>
                    <a:pt x="997" y="112"/>
                    <a:pt x="997" y="113"/>
                  </a:cubicBezTo>
                  <a:cubicBezTo>
                    <a:pt x="997" y="117"/>
                    <a:pt x="997" y="117"/>
                    <a:pt x="997" y="117"/>
                  </a:cubicBezTo>
                  <a:cubicBezTo>
                    <a:pt x="992" y="117"/>
                    <a:pt x="984" y="117"/>
                    <a:pt x="978" y="117"/>
                  </a:cubicBezTo>
                  <a:cubicBezTo>
                    <a:pt x="972" y="117"/>
                    <a:pt x="969" y="117"/>
                    <a:pt x="963" y="117"/>
                  </a:cubicBezTo>
                  <a:cubicBezTo>
                    <a:pt x="963" y="113"/>
                    <a:pt x="963" y="113"/>
                    <a:pt x="963" y="113"/>
                  </a:cubicBezTo>
                  <a:cubicBezTo>
                    <a:pt x="963" y="112"/>
                    <a:pt x="963" y="112"/>
                    <a:pt x="964" y="112"/>
                  </a:cubicBezTo>
                  <a:cubicBezTo>
                    <a:pt x="974" y="111"/>
                    <a:pt x="974" y="108"/>
                    <a:pt x="974" y="84"/>
                  </a:cubicBezTo>
                  <a:cubicBezTo>
                    <a:pt x="974" y="59"/>
                    <a:pt x="974" y="59"/>
                    <a:pt x="974" y="59"/>
                  </a:cubicBezTo>
                  <a:cubicBezTo>
                    <a:pt x="974" y="45"/>
                    <a:pt x="974" y="44"/>
                    <a:pt x="964" y="43"/>
                  </a:cubicBezTo>
                  <a:cubicBezTo>
                    <a:pt x="963" y="43"/>
                    <a:pt x="963" y="43"/>
                    <a:pt x="963" y="42"/>
                  </a:cubicBezTo>
                  <a:cubicBezTo>
                    <a:pt x="963" y="38"/>
                    <a:pt x="963" y="38"/>
                    <a:pt x="963" y="38"/>
                  </a:cubicBezTo>
                  <a:cubicBezTo>
                    <a:pt x="968" y="38"/>
                    <a:pt x="974" y="38"/>
                    <a:pt x="977" y="38"/>
                  </a:cubicBezTo>
                  <a:cubicBezTo>
                    <a:pt x="982" y="38"/>
                    <a:pt x="986" y="38"/>
                    <a:pt x="989" y="38"/>
                  </a:cubicBezTo>
                  <a:cubicBezTo>
                    <a:pt x="1029" y="96"/>
                    <a:pt x="1029" y="96"/>
                    <a:pt x="1029" y="96"/>
                  </a:cubicBezTo>
                  <a:cubicBezTo>
                    <a:pt x="1030" y="96"/>
                    <a:pt x="1030" y="96"/>
                    <a:pt x="1030" y="96"/>
                  </a:cubicBezTo>
                  <a:cubicBezTo>
                    <a:pt x="1030" y="71"/>
                    <a:pt x="1030" y="71"/>
                    <a:pt x="1030" y="71"/>
                  </a:cubicBezTo>
                  <a:cubicBezTo>
                    <a:pt x="1030" y="47"/>
                    <a:pt x="1030" y="44"/>
                    <a:pt x="1016" y="43"/>
                  </a:cubicBezTo>
                  <a:cubicBezTo>
                    <a:pt x="1015" y="43"/>
                    <a:pt x="1015" y="43"/>
                    <a:pt x="1015" y="42"/>
                  </a:cubicBezTo>
                  <a:cubicBezTo>
                    <a:pt x="1015" y="38"/>
                    <a:pt x="1015" y="38"/>
                    <a:pt x="1015" y="38"/>
                  </a:cubicBezTo>
                  <a:cubicBezTo>
                    <a:pt x="1020" y="38"/>
                    <a:pt x="1028" y="38"/>
                    <a:pt x="1034" y="38"/>
                  </a:cubicBezTo>
                  <a:cubicBezTo>
                    <a:pt x="1040" y="38"/>
                    <a:pt x="1044" y="38"/>
                    <a:pt x="1049" y="38"/>
                  </a:cubicBezTo>
                  <a:cubicBezTo>
                    <a:pt x="1049" y="42"/>
                    <a:pt x="1049" y="42"/>
                    <a:pt x="1049" y="42"/>
                  </a:cubicBezTo>
                  <a:cubicBezTo>
                    <a:pt x="1049" y="43"/>
                    <a:pt x="1049" y="43"/>
                    <a:pt x="1048" y="43"/>
                  </a:cubicBezTo>
                  <a:cubicBezTo>
                    <a:pt x="1038" y="44"/>
                    <a:pt x="1038" y="47"/>
                    <a:pt x="1038" y="71"/>
                  </a:cubicBezTo>
                  <a:cubicBezTo>
                    <a:pt x="1038" y="119"/>
                    <a:pt x="1038" y="119"/>
                    <a:pt x="1038" y="119"/>
                  </a:cubicBezTo>
                  <a:lnTo>
                    <a:pt x="1029" y="119"/>
                  </a:lnTo>
                  <a:close/>
                  <a:moveTo>
                    <a:pt x="1062" y="115"/>
                  </a:moveTo>
                  <a:cubicBezTo>
                    <a:pt x="1060" y="117"/>
                    <a:pt x="1060" y="117"/>
                    <a:pt x="1060" y="117"/>
                  </a:cubicBezTo>
                  <a:cubicBezTo>
                    <a:pt x="1060" y="118"/>
                    <a:pt x="1059" y="118"/>
                    <a:pt x="1059" y="118"/>
                  </a:cubicBezTo>
                  <a:cubicBezTo>
                    <a:pt x="1056" y="118"/>
                    <a:pt x="1056" y="118"/>
                    <a:pt x="1056" y="118"/>
                  </a:cubicBezTo>
                  <a:cubicBezTo>
                    <a:pt x="1056" y="113"/>
                    <a:pt x="1056" y="98"/>
                    <a:pt x="1056" y="93"/>
                  </a:cubicBezTo>
                  <a:cubicBezTo>
                    <a:pt x="1060" y="93"/>
                    <a:pt x="1060" y="93"/>
                    <a:pt x="1060" y="93"/>
                  </a:cubicBezTo>
                  <a:cubicBezTo>
                    <a:pt x="1060" y="93"/>
                    <a:pt x="1061" y="93"/>
                    <a:pt x="1061" y="93"/>
                  </a:cubicBezTo>
                  <a:cubicBezTo>
                    <a:pt x="1063" y="106"/>
                    <a:pt x="1069" y="112"/>
                    <a:pt x="1080" y="112"/>
                  </a:cubicBezTo>
                  <a:cubicBezTo>
                    <a:pt x="1090" y="112"/>
                    <a:pt x="1097" y="108"/>
                    <a:pt x="1097" y="101"/>
                  </a:cubicBezTo>
                  <a:cubicBezTo>
                    <a:pt x="1097" y="79"/>
                    <a:pt x="1056" y="86"/>
                    <a:pt x="1056" y="59"/>
                  </a:cubicBezTo>
                  <a:cubicBezTo>
                    <a:pt x="1056" y="45"/>
                    <a:pt x="1066" y="36"/>
                    <a:pt x="1080" y="36"/>
                  </a:cubicBezTo>
                  <a:cubicBezTo>
                    <a:pt x="1085" y="36"/>
                    <a:pt x="1091" y="37"/>
                    <a:pt x="1096" y="40"/>
                  </a:cubicBezTo>
                  <a:cubicBezTo>
                    <a:pt x="1098" y="38"/>
                    <a:pt x="1098" y="38"/>
                    <a:pt x="1098" y="38"/>
                  </a:cubicBezTo>
                  <a:cubicBezTo>
                    <a:pt x="1098" y="37"/>
                    <a:pt x="1099" y="37"/>
                    <a:pt x="1100" y="37"/>
                  </a:cubicBezTo>
                  <a:cubicBezTo>
                    <a:pt x="1102" y="37"/>
                    <a:pt x="1102" y="37"/>
                    <a:pt x="1102" y="37"/>
                  </a:cubicBezTo>
                  <a:cubicBezTo>
                    <a:pt x="1102" y="42"/>
                    <a:pt x="1102" y="54"/>
                    <a:pt x="1102" y="59"/>
                  </a:cubicBezTo>
                  <a:cubicBezTo>
                    <a:pt x="1099" y="59"/>
                    <a:pt x="1099" y="59"/>
                    <a:pt x="1099" y="59"/>
                  </a:cubicBezTo>
                  <a:cubicBezTo>
                    <a:pt x="1098" y="59"/>
                    <a:pt x="1098" y="59"/>
                    <a:pt x="1098" y="58"/>
                  </a:cubicBezTo>
                  <a:cubicBezTo>
                    <a:pt x="1096" y="50"/>
                    <a:pt x="1090" y="43"/>
                    <a:pt x="1080" y="43"/>
                  </a:cubicBezTo>
                  <a:cubicBezTo>
                    <a:pt x="1071" y="43"/>
                    <a:pt x="1068" y="48"/>
                    <a:pt x="1068" y="53"/>
                  </a:cubicBezTo>
                  <a:cubicBezTo>
                    <a:pt x="1068" y="74"/>
                    <a:pt x="1109" y="67"/>
                    <a:pt x="1109" y="94"/>
                  </a:cubicBezTo>
                  <a:cubicBezTo>
                    <a:pt x="1109" y="111"/>
                    <a:pt x="1094" y="119"/>
                    <a:pt x="1081" y="119"/>
                  </a:cubicBezTo>
                  <a:cubicBezTo>
                    <a:pt x="1072" y="119"/>
                    <a:pt x="1067" y="117"/>
                    <a:pt x="1062" y="115"/>
                  </a:cubicBezTo>
                  <a:close/>
                  <a:moveTo>
                    <a:pt x="1155" y="119"/>
                  </a:moveTo>
                  <a:cubicBezTo>
                    <a:pt x="1132" y="119"/>
                    <a:pt x="1122" y="110"/>
                    <a:pt x="1122" y="89"/>
                  </a:cubicBezTo>
                  <a:cubicBezTo>
                    <a:pt x="1122" y="59"/>
                    <a:pt x="1122" y="59"/>
                    <a:pt x="1122" y="59"/>
                  </a:cubicBezTo>
                  <a:cubicBezTo>
                    <a:pt x="1122" y="45"/>
                    <a:pt x="1122" y="44"/>
                    <a:pt x="1113" y="43"/>
                  </a:cubicBezTo>
                  <a:cubicBezTo>
                    <a:pt x="1112" y="43"/>
                    <a:pt x="1111" y="43"/>
                    <a:pt x="1111" y="42"/>
                  </a:cubicBezTo>
                  <a:cubicBezTo>
                    <a:pt x="1111" y="38"/>
                    <a:pt x="1111" y="38"/>
                    <a:pt x="1111" y="38"/>
                  </a:cubicBezTo>
                  <a:cubicBezTo>
                    <a:pt x="1117" y="38"/>
                    <a:pt x="1124" y="38"/>
                    <a:pt x="1129" y="38"/>
                  </a:cubicBezTo>
                  <a:cubicBezTo>
                    <a:pt x="1135" y="38"/>
                    <a:pt x="1142" y="38"/>
                    <a:pt x="1147" y="38"/>
                  </a:cubicBezTo>
                  <a:cubicBezTo>
                    <a:pt x="1147" y="42"/>
                    <a:pt x="1147" y="42"/>
                    <a:pt x="1147" y="42"/>
                  </a:cubicBezTo>
                  <a:cubicBezTo>
                    <a:pt x="1147" y="43"/>
                    <a:pt x="1147" y="43"/>
                    <a:pt x="1146" y="43"/>
                  </a:cubicBezTo>
                  <a:cubicBezTo>
                    <a:pt x="1136" y="44"/>
                    <a:pt x="1136" y="45"/>
                    <a:pt x="1136" y="59"/>
                  </a:cubicBezTo>
                  <a:cubicBezTo>
                    <a:pt x="1136" y="91"/>
                    <a:pt x="1136" y="91"/>
                    <a:pt x="1136" y="91"/>
                  </a:cubicBezTo>
                  <a:cubicBezTo>
                    <a:pt x="1136" y="103"/>
                    <a:pt x="1142" y="110"/>
                    <a:pt x="1157" y="110"/>
                  </a:cubicBezTo>
                  <a:cubicBezTo>
                    <a:pt x="1170" y="110"/>
                    <a:pt x="1177" y="103"/>
                    <a:pt x="1177" y="90"/>
                  </a:cubicBezTo>
                  <a:cubicBezTo>
                    <a:pt x="1177" y="71"/>
                    <a:pt x="1177" y="71"/>
                    <a:pt x="1177" y="71"/>
                  </a:cubicBezTo>
                  <a:cubicBezTo>
                    <a:pt x="1177" y="46"/>
                    <a:pt x="1177" y="45"/>
                    <a:pt x="1163" y="43"/>
                  </a:cubicBezTo>
                  <a:cubicBezTo>
                    <a:pt x="1162" y="43"/>
                    <a:pt x="1162" y="43"/>
                    <a:pt x="1162" y="42"/>
                  </a:cubicBezTo>
                  <a:cubicBezTo>
                    <a:pt x="1162" y="38"/>
                    <a:pt x="1162" y="38"/>
                    <a:pt x="1162" y="38"/>
                  </a:cubicBezTo>
                  <a:cubicBezTo>
                    <a:pt x="1167" y="38"/>
                    <a:pt x="1175" y="38"/>
                    <a:pt x="1181" y="38"/>
                  </a:cubicBezTo>
                  <a:cubicBezTo>
                    <a:pt x="1186" y="38"/>
                    <a:pt x="1189" y="38"/>
                    <a:pt x="1194" y="38"/>
                  </a:cubicBezTo>
                  <a:cubicBezTo>
                    <a:pt x="1194" y="42"/>
                    <a:pt x="1194" y="42"/>
                    <a:pt x="1194" y="42"/>
                  </a:cubicBezTo>
                  <a:cubicBezTo>
                    <a:pt x="1194" y="43"/>
                    <a:pt x="1194" y="43"/>
                    <a:pt x="1193" y="43"/>
                  </a:cubicBezTo>
                  <a:cubicBezTo>
                    <a:pt x="1185" y="44"/>
                    <a:pt x="1185" y="46"/>
                    <a:pt x="1185" y="71"/>
                  </a:cubicBezTo>
                  <a:cubicBezTo>
                    <a:pt x="1185" y="88"/>
                    <a:pt x="1185" y="88"/>
                    <a:pt x="1185" y="88"/>
                  </a:cubicBezTo>
                  <a:cubicBezTo>
                    <a:pt x="1185" y="109"/>
                    <a:pt x="1175" y="119"/>
                    <a:pt x="1155" y="119"/>
                  </a:cubicBezTo>
                  <a:close/>
                  <a:moveTo>
                    <a:pt x="1243" y="117"/>
                  </a:moveTo>
                  <a:cubicBezTo>
                    <a:pt x="1216" y="117"/>
                    <a:pt x="1216" y="117"/>
                    <a:pt x="1216" y="117"/>
                  </a:cubicBezTo>
                  <a:cubicBezTo>
                    <a:pt x="1211" y="117"/>
                    <a:pt x="1205" y="117"/>
                    <a:pt x="1199" y="117"/>
                  </a:cubicBezTo>
                  <a:cubicBezTo>
                    <a:pt x="1199" y="113"/>
                    <a:pt x="1199" y="113"/>
                    <a:pt x="1199" y="113"/>
                  </a:cubicBezTo>
                  <a:cubicBezTo>
                    <a:pt x="1199" y="112"/>
                    <a:pt x="1199" y="112"/>
                    <a:pt x="1200" y="112"/>
                  </a:cubicBezTo>
                  <a:cubicBezTo>
                    <a:pt x="1210" y="111"/>
                    <a:pt x="1210" y="110"/>
                    <a:pt x="1210" y="96"/>
                  </a:cubicBezTo>
                  <a:cubicBezTo>
                    <a:pt x="1210" y="59"/>
                    <a:pt x="1210" y="59"/>
                    <a:pt x="1210" y="59"/>
                  </a:cubicBezTo>
                  <a:cubicBezTo>
                    <a:pt x="1210" y="45"/>
                    <a:pt x="1210" y="44"/>
                    <a:pt x="1200" y="43"/>
                  </a:cubicBezTo>
                  <a:cubicBezTo>
                    <a:pt x="1199" y="43"/>
                    <a:pt x="1199" y="43"/>
                    <a:pt x="1199" y="42"/>
                  </a:cubicBezTo>
                  <a:cubicBezTo>
                    <a:pt x="1199" y="38"/>
                    <a:pt x="1199" y="38"/>
                    <a:pt x="1199" y="38"/>
                  </a:cubicBezTo>
                  <a:cubicBezTo>
                    <a:pt x="1205" y="38"/>
                    <a:pt x="1212" y="38"/>
                    <a:pt x="1217" y="38"/>
                  </a:cubicBezTo>
                  <a:cubicBezTo>
                    <a:pt x="1223" y="38"/>
                    <a:pt x="1232" y="38"/>
                    <a:pt x="1237" y="38"/>
                  </a:cubicBezTo>
                  <a:cubicBezTo>
                    <a:pt x="1237" y="42"/>
                    <a:pt x="1237" y="42"/>
                    <a:pt x="1237" y="42"/>
                  </a:cubicBezTo>
                  <a:cubicBezTo>
                    <a:pt x="1237" y="43"/>
                    <a:pt x="1237" y="43"/>
                    <a:pt x="1236" y="43"/>
                  </a:cubicBezTo>
                  <a:cubicBezTo>
                    <a:pt x="1224" y="44"/>
                    <a:pt x="1224" y="45"/>
                    <a:pt x="1224" y="59"/>
                  </a:cubicBezTo>
                  <a:cubicBezTo>
                    <a:pt x="1224" y="95"/>
                    <a:pt x="1224" y="95"/>
                    <a:pt x="1224" y="95"/>
                  </a:cubicBezTo>
                  <a:cubicBezTo>
                    <a:pt x="1224" y="109"/>
                    <a:pt x="1224" y="110"/>
                    <a:pt x="1235" y="110"/>
                  </a:cubicBezTo>
                  <a:cubicBezTo>
                    <a:pt x="1240" y="110"/>
                    <a:pt x="1240" y="110"/>
                    <a:pt x="1240" y="110"/>
                  </a:cubicBezTo>
                  <a:cubicBezTo>
                    <a:pt x="1250" y="110"/>
                    <a:pt x="1255" y="107"/>
                    <a:pt x="1257" y="92"/>
                  </a:cubicBezTo>
                  <a:cubicBezTo>
                    <a:pt x="1257" y="92"/>
                    <a:pt x="1257" y="91"/>
                    <a:pt x="1258" y="91"/>
                  </a:cubicBezTo>
                  <a:cubicBezTo>
                    <a:pt x="1261" y="91"/>
                    <a:pt x="1261" y="91"/>
                    <a:pt x="1261" y="91"/>
                  </a:cubicBezTo>
                  <a:cubicBezTo>
                    <a:pt x="1261" y="97"/>
                    <a:pt x="1261" y="111"/>
                    <a:pt x="1261" y="117"/>
                  </a:cubicBezTo>
                  <a:cubicBezTo>
                    <a:pt x="1256" y="117"/>
                    <a:pt x="1253" y="117"/>
                    <a:pt x="1243" y="117"/>
                  </a:cubicBezTo>
                  <a:close/>
                  <a:moveTo>
                    <a:pt x="1291" y="117"/>
                  </a:moveTo>
                  <a:cubicBezTo>
                    <a:pt x="1285" y="117"/>
                    <a:pt x="1278" y="117"/>
                    <a:pt x="1273" y="117"/>
                  </a:cubicBezTo>
                  <a:cubicBezTo>
                    <a:pt x="1273" y="113"/>
                    <a:pt x="1273" y="113"/>
                    <a:pt x="1273" y="113"/>
                  </a:cubicBezTo>
                  <a:cubicBezTo>
                    <a:pt x="1273" y="112"/>
                    <a:pt x="1273" y="112"/>
                    <a:pt x="1274" y="112"/>
                  </a:cubicBezTo>
                  <a:cubicBezTo>
                    <a:pt x="1284" y="111"/>
                    <a:pt x="1284" y="110"/>
                    <a:pt x="1284" y="96"/>
                  </a:cubicBezTo>
                  <a:cubicBezTo>
                    <a:pt x="1284" y="46"/>
                    <a:pt x="1284" y="46"/>
                    <a:pt x="1284" y="46"/>
                  </a:cubicBezTo>
                  <a:cubicBezTo>
                    <a:pt x="1284" y="45"/>
                    <a:pt x="1284" y="44"/>
                    <a:pt x="1283" y="44"/>
                  </a:cubicBezTo>
                  <a:cubicBezTo>
                    <a:pt x="1276" y="44"/>
                    <a:pt x="1276" y="44"/>
                    <a:pt x="1276" y="44"/>
                  </a:cubicBezTo>
                  <a:cubicBezTo>
                    <a:pt x="1266" y="44"/>
                    <a:pt x="1261" y="46"/>
                    <a:pt x="1260" y="61"/>
                  </a:cubicBezTo>
                  <a:cubicBezTo>
                    <a:pt x="1260" y="61"/>
                    <a:pt x="1259" y="61"/>
                    <a:pt x="1259" y="61"/>
                  </a:cubicBezTo>
                  <a:cubicBezTo>
                    <a:pt x="1255" y="61"/>
                    <a:pt x="1255" y="61"/>
                    <a:pt x="1255" y="61"/>
                  </a:cubicBezTo>
                  <a:cubicBezTo>
                    <a:pt x="1255" y="56"/>
                    <a:pt x="1255" y="44"/>
                    <a:pt x="1255" y="38"/>
                  </a:cubicBezTo>
                  <a:cubicBezTo>
                    <a:pt x="1260" y="38"/>
                    <a:pt x="1266" y="38"/>
                    <a:pt x="1276" y="38"/>
                  </a:cubicBezTo>
                  <a:cubicBezTo>
                    <a:pt x="1306" y="38"/>
                    <a:pt x="1306" y="38"/>
                    <a:pt x="1306" y="38"/>
                  </a:cubicBezTo>
                  <a:cubicBezTo>
                    <a:pt x="1316" y="38"/>
                    <a:pt x="1322" y="38"/>
                    <a:pt x="1327" y="38"/>
                  </a:cubicBezTo>
                  <a:cubicBezTo>
                    <a:pt x="1327" y="44"/>
                    <a:pt x="1327" y="56"/>
                    <a:pt x="1327" y="61"/>
                  </a:cubicBezTo>
                  <a:cubicBezTo>
                    <a:pt x="1323" y="61"/>
                    <a:pt x="1323" y="61"/>
                    <a:pt x="1323" y="61"/>
                  </a:cubicBezTo>
                  <a:cubicBezTo>
                    <a:pt x="1323" y="61"/>
                    <a:pt x="1322" y="61"/>
                    <a:pt x="1322" y="61"/>
                  </a:cubicBezTo>
                  <a:cubicBezTo>
                    <a:pt x="1320" y="46"/>
                    <a:pt x="1315" y="44"/>
                    <a:pt x="1306" y="44"/>
                  </a:cubicBezTo>
                  <a:cubicBezTo>
                    <a:pt x="1299" y="44"/>
                    <a:pt x="1299" y="44"/>
                    <a:pt x="1299" y="44"/>
                  </a:cubicBezTo>
                  <a:cubicBezTo>
                    <a:pt x="1298" y="44"/>
                    <a:pt x="1298" y="45"/>
                    <a:pt x="1298" y="46"/>
                  </a:cubicBezTo>
                  <a:cubicBezTo>
                    <a:pt x="1298" y="96"/>
                    <a:pt x="1298" y="96"/>
                    <a:pt x="1298" y="96"/>
                  </a:cubicBezTo>
                  <a:cubicBezTo>
                    <a:pt x="1298" y="110"/>
                    <a:pt x="1298" y="111"/>
                    <a:pt x="1308" y="112"/>
                  </a:cubicBezTo>
                  <a:cubicBezTo>
                    <a:pt x="1309" y="112"/>
                    <a:pt x="1309" y="112"/>
                    <a:pt x="1309" y="113"/>
                  </a:cubicBezTo>
                  <a:cubicBezTo>
                    <a:pt x="1309" y="117"/>
                    <a:pt x="1309" y="117"/>
                    <a:pt x="1309" y="117"/>
                  </a:cubicBezTo>
                  <a:cubicBezTo>
                    <a:pt x="1303" y="117"/>
                    <a:pt x="1296" y="117"/>
                    <a:pt x="1291" y="117"/>
                  </a:cubicBezTo>
                  <a:close/>
                  <a:moveTo>
                    <a:pt x="1349" y="117"/>
                  </a:moveTo>
                  <a:cubicBezTo>
                    <a:pt x="1343" y="117"/>
                    <a:pt x="1336" y="117"/>
                    <a:pt x="1331" y="117"/>
                  </a:cubicBezTo>
                  <a:cubicBezTo>
                    <a:pt x="1331" y="113"/>
                    <a:pt x="1331" y="113"/>
                    <a:pt x="1331" y="113"/>
                  </a:cubicBezTo>
                  <a:cubicBezTo>
                    <a:pt x="1331" y="112"/>
                    <a:pt x="1331" y="112"/>
                    <a:pt x="1332" y="112"/>
                  </a:cubicBezTo>
                  <a:cubicBezTo>
                    <a:pt x="1342" y="111"/>
                    <a:pt x="1342" y="110"/>
                    <a:pt x="1342" y="96"/>
                  </a:cubicBezTo>
                  <a:cubicBezTo>
                    <a:pt x="1342" y="59"/>
                    <a:pt x="1342" y="59"/>
                    <a:pt x="1342" y="59"/>
                  </a:cubicBezTo>
                  <a:cubicBezTo>
                    <a:pt x="1342" y="45"/>
                    <a:pt x="1342" y="44"/>
                    <a:pt x="1332" y="43"/>
                  </a:cubicBezTo>
                  <a:cubicBezTo>
                    <a:pt x="1331" y="43"/>
                    <a:pt x="1331" y="43"/>
                    <a:pt x="1331" y="42"/>
                  </a:cubicBezTo>
                  <a:cubicBezTo>
                    <a:pt x="1331" y="38"/>
                    <a:pt x="1331" y="38"/>
                    <a:pt x="1331" y="38"/>
                  </a:cubicBezTo>
                  <a:cubicBezTo>
                    <a:pt x="1336" y="38"/>
                    <a:pt x="1343" y="38"/>
                    <a:pt x="1349" y="38"/>
                  </a:cubicBezTo>
                  <a:cubicBezTo>
                    <a:pt x="1355" y="38"/>
                    <a:pt x="1361" y="38"/>
                    <a:pt x="1367" y="38"/>
                  </a:cubicBezTo>
                  <a:cubicBezTo>
                    <a:pt x="1367" y="42"/>
                    <a:pt x="1367" y="42"/>
                    <a:pt x="1367" y="42"/>
                  </a:cubicBezTo>
                  <a:cubicBezTo>
                    <a:pt x="1367" y="43"/>
                    <a:pt x="1367" y="43"/>
                    <a:pt x="1366" y="43"/>
                  </a:cubicBezTo>
                  <a:cubicBezTo>
                    <a:pt x="1356" y="44"/>
                    <a:pt x="1356" y="45"/>
                    <a:pt x="1356" y="59"/>
                  </a:cubicBezTo>
                  <a:cubicBezTo>
                    <a:pt x="1356" y="96"/>
                    <a:pt x="1356" y="96"/>
                    <a:pt x="1356" y="96"/>
                  </a:cubicBezTo>
                  <a:cubicBezTo>
                    <a:pt x="1356" y="110"/>
                    <a:pt x="1356" y="111"/>
                    <a:pt x="1366" y="112"/>
                  </a:cubicBezTo>
                  <a:cubicBezTo>
                    <a:pt x="1367" y="112"/>
                    <a:pt x="1367" y="112"/>
                    <a:pt x="1367" y="113"/>
                  </a:cubicBezTo>
                  <a:cubicBezTo>
                    <a:pt x="1367" y="117"/>
                    <a:pt x="1367" y="117"/>
                    <a:pt x="1367" y="117"/>
                  </a:cubicBezTo>
                  <a:cubicBezTo>
                    <a:pt x="1361" y="117"/>
                    <a:pt x="1354" y="117"/>
                    <a:pt x="1349" y="117"/>
                  </a:cubicBezTo>
                  <a:close/>
                  <a:moveTo>
                    <a:pt x="1438" y="119"/>
                  </a:moveTo>
                  <a:cubicBezTo>
                    <a:pt x="1436" y="115"/>
                    <a:pt x="1433" y="111"/>
                    <a:pt x="1430" y="107"/>
                  </a:cubicBezTo>
                  <a:cubicBezTo>
                    <a:pt x="1392" y="53"/>
                    <a:pt x="1392" y="53"/>
                    <a:pt x="1392" y="53"/>
                  </a:cubicBezTo>
                  <a:cubicBezTo>
                    <a:pt x="1392" y="53"/>
                    <a:pt x="1392" y="53"/>
                    <a:pt x="1392" y="53"/>
                  </a:cubicBezTo>
                  <a:cubicBezTo>
                    <a:pt x="1392" y="84"/>
                    <a:pt x="1392" y="84"/>
                    <a:pt x="1392" y="84"/>
                  </a:cubicBezTo>
                  <a:cubicBezTo>
                    <a:pt x="1392" y="108"/>
                    <a:pt x="1392" y="111"/>
                    <a:pt x="1406" y="112"/>
                  </a:cubicBezTo>
                  <a:cubicBezTo>
                    <a:pt x="1406" y="112"/>
                    <a:pt x="1407" y="112"/>
                    <a:pt x="1407" y="113"/>
                  </a:cubicBezTo>
                  <a:cubicBezTo>
                    <a:pt x="1407" y="117"/>
                    <a:pt x="1407" y="117"/>
                    <a:pt x="1407" y="117"/>
                  </a:cubicBezTo>
                  <a:cubicBezTo>
                    <a:pt x="1401" y="117"/>
                    <a:pt x="1393" y="117"/>
                    <a:pt x="1387" y="117"/>
                  </a:cubicBezTo>
                  <a:cubicBezTo>
                    <a:pt x="1382" y="117"/>
                    <a:pt x="1378" y="117"/>
                    <a:pt x="1373" y="117"/>
                  </a:cubicBezTo>
                  <a:cubicBezTo>
                    <a:pt x="1373" y="113"/>
                    <a:pt x="1373" y="113"/>
                    <a:pt x="1373" y="113"/>
                  </a:cubicBezTo>
                  <a:cubicBezTo>
                    <a:pt x="1373" y="112"/>
                    <a:pt x="1373" y="112"/>
                    <a:pt x="1374" y="112"/>
                  </a:cubicBezTo>
                  <a:cubicBezTo>
                    <a:pt x="1383" y="111"/>
                    <a:pt x="1383" y="108"/>
                    <a:pt x="1383" y="84"/>
                  </a:cubicBezTo>
                  <a:cubicBezTo>
                    <a:pt x="1383" y="59"/>
                    <a:pt x="1383" y="59"/>
                    <a:pt x="1383" y="59"/>
                  </a:cubicBezTo>
                  <a:cubicBezTo>
                    <a:pt x="1383" y="45"/>
                    <a:pt x="1383" y="44"/>
                    <a:pt x="1374" y="43"/>
                  </a:cubicBezTo>
                  <a:cubicBezTo>
                    <a:pt x="1373" y="43"/>
                    <a:pt x="1373" y="43"/>
                    <a:pt x="1373" y="42"/>
                  </a:cubicBezTo>
                  <a:cubicBezTo>
                    <a:pt x="1373" y="38"/>
                    <a:pt x="1373" y="38"/>
                    <a:pt x="1373" y="38"/>
                  </a:cubicBezTo>
                  <a:cubicBezTo>
                    <a:pt x="1377" y="38"/>
                    <a:pt x="1384" y="38"/>
                    <a:pt x="1386" y="38"/>
                  </a:cubicBezTo>
                  <a:cubicBezTo>
                    <a:pt x="1391" y="38"/>
                    <a:pt x="1396" y="38"/>
                    <a:pt x="1399" y="38"/>
                  </a:cubicBezTo>
                  <a:cubicBezTo>
                    <a:pt x="1439" y="96"/>
                    <a:pt x="1439" y="96"/>
                    <a:pt x="1439" y="96"/>
                  </a:cubicBezTo>
                  <a:cubicBezTo>
                    <a:pt x="1439" y="71"/>
                    <a:pt x="1439" y="71"/>
                    <a:pt x="1439" y="71"/>
                  </a:cubicBezTo>
                  <a:cubicBezTo>
                    <a:pt x="1439" y="47"/>
                    <a:pt x="1439" y="44"/>
                    <a:pt x="1425" y="43"/>
                  </a:cubicBezTo>
                  <a:cubicBezTo>
                    <a:pt x="1424" y="43"/>
                    <a:pt x="1424" y="43"/>
                    <a:pt x="1424" y="42"/>
                  </a:cubicBezTo>
                  <a:cubicBezTo>
                    <a:pt x="1424" y="38"/>
                    <a:pt x="1424" y="38"/>
                    <a:pt x="1424" y="38"/>
                  </a:cubicBezTo>
                  <a:cubicBezTo>
                    <a:pt x="1430" y="38"/>
                    <a:pt x="1438" y="38"/>
                    <a:pt x="1443" y="38"/>
                  </a:cubicBezTo>
                  <a:cubicBezTo>
                    <a:pt x="1449" y="38"/>
                    <a:pt x="1453" y="38"/>
                    <a:pt x="1458" y="38"/>
                  </a:cubicBezTo>
                  <a:cubicBezTo>
                    <a:pt x="1458" y="42"/>
                    <a:pt x="1458" y="42"/>
                    <a:pt x="1458" y="42"/>
                  </a:cubicBezTo>
                  <a:cubicBezTo>
                    <a:pt x="1458" y="43"/>
                    <a:pt x="1458" y="43"/>
                    <a:pt x="1458" y="43"/>
                  </a:cubicBezTo>
                  <a:cubicBezTo>
                    <a:pt x="1448" y="44"/>
                    <a:pt x="1447" y="47"/>
                    <a:pt x="1447" y="71"/>
                  </a:cubicBezTo>
                  <a:cubicBezTo>
                    <a:pt x="1447" y="119"/>
                    <a:pt x="1447" y="119"/>
                    <a:pt x="1447" y="119"/>
                  </a:cubicBezTo>
                  <a:lnTo>
                    <a:pt x="1438" y="119"/>
                  </a:lnTo>
                  <a:close/>
                  <a:moveTo>
                    <a:pt x="1537" y="86"/>
                  </a:moveTo>
                  <a:cubicBezTo>
                    <a:pt x="1537" y="87"/>
                    <a:pt x="1537" y="87"/>
                    <a:pt x="1536" y="87"/>
                  </a:cubicBezTo>
                  <a:cubicBezTo>
                    <a:pt x="1529" y="89"/>
                    <a:pt x="1529" y="89"/>
                    <a:pt x="1529" y="99"/>
                  </a:cubicBezTo>
                  <a:cubicBezTo>
                    <a:pt x="1529" y="102"/>
                    <a:pt x="1529" y="102"/>
                    <a:pt x="1529" y="102"/>
                  </a:cubicBezTo>
                  <a:cubicBezTo>
                    <a:pt x="1529" y="104"/>
                    <a:pt x="1529" y="108"/>
                    <a:pt x="1529" y="109"/>
                  </a:cubicBezTo>
                  <a:cubicBezTo>
                    <a:pt x="1529" y="110"/>
                    <a:pt x="1529" y="110"/>
                    <a:pt x="1528" y="110"/>
                  </a:cubicBezTo>
                  <a:cubicBezTo>
                    <a:pt x="1521" y="110"/>
                    <a:pt x="1517" y="119"/>
                    <a:pt x="1499" y="119"/>
                  </a:cubicBezTo>
                  <a:cubicBezTo>
                    <a:pt x="1478" y="119"/>
                    <a:pt x="1462" y="105"/>
                    <a:pt x="1462" y="77"/>
                  </a:cubicBezTo>
                  <a:cubicBezTo>
                    <a:pt x="1462" y="55"/>
                    <a:pt x="1474" y="36"/>
                    <a:pt x="1499" y="36"/>
                  </a:cubicBezTo>
                  <a:cubicBezTo>
                    <a:pt x="1507" y="36"/>
                    <a:pt x="1513" y="38"/>
                    <a:pt x="1517" y="40"/>
                  </a:cubicBezTo>
                  <a:cubicBezTo>
                    <a:pt x="1520" y="38"/>
                    <a:pt x="1520" y="38"/>
                    <a:pt x="1520" y="38"/>
                  </a:cubicBezTo>
                  <a:cubicBezTo>
                    <a:pt x="1520" y="37"/>
                    <a:pt x="1520" y="37"/>
                    <a:pt x="1521" y="37"/>
                  </a:cubicBezTo>
                  <a:cubicBezTo>
                    <a:pt x="1524" y="37"/>
                    <a:pt x="1524" y="37"/>
                    <a:pt x="1524" y="37"/>
                  </a:cubicBezTo>
                  <a:cubicBezTo>
                    <a:pt x="1524" y="42"/>
                    <a:pt x="1524" y="55"/>
                    <a:pt x="1524" y="61"/>
                  </a:cubicBezTo>
                  <a:cubicBezTo>
                    <a:pt x="1520" y="61"/>
                    <a:pt x="1520" y="61"/>
                    <a:pt x="1520" y="61"/>
                  </a:cubicBezTo>
                  <a:cubicBezTo>
                    <a:pt x="1520" y="61"/>
                    <a:pt x="1519" y="61"/>
                    <a:pt x="1519" y="60"/>
                  </a:cubicBezTo>
                  <a:cubicBezTo>
                    <a:pt x="1516" y="48"/>
                    <a:pt x="1511" y="43"/>
                    <a:pt x="1500" y="43"/>
                  </a:cubicBezTo>
                  <a:cubicBezTo>
                    <a:pt x="1481" y="43"/>
                    <a:pt x="1477" y="61"/>
                    <a:pt x="1477" y="77"/>
                  </a:cubicBezTo>
                  <a:cubicBezTo>
                    <a:pt x="1477" y="94"/>
                    <a:pt x="1482" y="113"/>
                    <a:pt x="1501" y="113"/>
                  </a:cubicBezTo>
                  <a:cubicBezTo>
                    <a:pt x="1510" y="113"/>
                    <a:pt x="1515" y="108"/>
                    <a:pt x="1515" y="100"/>
                  </a:cubicBezTo>
                  <a:cubicBezTo>
                    <a:pt x="1515" y="98"/>
                    <a:pt x="1515" y="98"/>
                    <a:pt x="1515" y="98"/>
                  </a:cubicBezTo>
                  <a:cubicBezTo>
                    <a:pt x="1515" y="89"/>
                    <a:pt x="1515" y="89"/>
                    <a:pt x="1503" y="87"/>
                  </a:cubicBezTo>
                  <a:cubicBezTo>
                    <a:pt x="1502" y="87"/>
                    <a:pt x="1502" y="87"/>
                    <a:pt x="1502" y="86"/>
                  </a:cubicBezTo>
                  <a:cubicBezTo>
                    <a:pt x="1502" y="82"/>
                    <a:pt x="1502" y="82"/>
                    <a:pt x="1502" y="82"/>
                  </a:cubicBezTo>
                  <a:cubicBezTo>
                    <a:pt x="1508" y="83"/>
                    <a:pt x="1516" y="83"/>
                    <a:pt x="1521" y="83"/>
                  </a:cubicBezTo>
                  <a:cubicBezTo>
                    <a:pt x="1527" y="83"/>
                    <a:pt x="1531" y="83"/>
                    <a:pt x="1537" y="82"/>
                  </a:cubicBezTo>
                  <a:lnTo>
                    <a:pt x="1537" y="86"/>
                  </a:lnTo>
                  <a:close/>
                  <a:moveTo>
                    <a:pt x="1670" y="71"/>
                  </a:moveTo>
                  <a:cubicBezTo>
                    <a:pt x="1670" y="72"/>
                    <a:pt x="1670" y="73"/>
                    <a:pt x="1669" y="73"/>
                  </a:cubicBezTo>
                  <a:cubicBezTo>
                    <a:pt x="1658" y="75"/>
                    <a:pt x="1658" y="75"/>
                    <a:pt x="1658" y="90"/>
                  </a:cubicBezTo>
                  <a:cubicBezTo>
                    <a:pt x="1658" y="94"/>
                    <a:pt x="1658" y="94"/>
                    <a:pt x="1658" y="94"/>
                  </a:cubicBezTo>
                  <a:cubicBezTo>
                    <a:pt x="1658" y="97"/>
                    <a:pt x="1659" y="102"/>
                    <a:pt x="1659" y="104"/>
                  </a:cubicBezTo>
                  <a:cubicBezTo>
                    <a:pt x="1659" y="105"/>
                    <a:pt x="1658" y="105"/>
                    <a:pt x="1658" y="105"/>
                  </a:cubicBezTo>
                  <a:cubicBezTo>
                    <a:pt x="1647" y="105"/>
                    <a:pt x="1643" y="119"/>
                    <a:pt x="1619" y="119"/>
                  </a:cubicBezTo>
                  <a:cubicBezTo>
                    <a:pt x="1589" y="119"/>
                    <a:pt x="1566" y="99"/>
                    <a:pt x="1566" y="59"/>
                  </a:cubicBezTo>
                  <a:cubicBezTo>
                    <a:pt x="1566" y="26"/>
                    <a:pt x="1583" y="0"/>
                    <a:pt x="1618" y="0"/>
                  </a:cubicBezTo>
                  <a:cubicBezTo>
                    <a:pt x="1629" y="0"/>
                    <a:pt x="1639" y="2"/>
                    <a:pt x="1645" y="6"/>
                  </a:cubicBezTo>
                  <a:cubicBezTo>
                    <a:pt x="1645" y="6"/>
                    <a:pt x="1645" y="6"/>
                    <a:pt x="1645" y="6"/>
                  </a:cubicBezTo>
                  <a:cubicBezTo>
                    <a:pt x="1648" y="2"/>
                    <a:pt x="1648" y="2"/>
                    <a:pt x="1648" y="2"/>
                  </a:cubicBezTo>
                  <a:cubicBezTo>
                    <a:pt x="1648" y="1"/>
                    <a:pt x="1649" y="1"/>
                    <a:pt x="1650" y="1"/>
                  </a:cubicBezTo>
                  <a:cubicBezTo>
                    <a:pt x="1652" y="1"/>
                    <a:pt x="1652" y="1"/>
                    <a:pt x="1652" y="1"/>
                  </a:cubicBezTo>
                  <a:cubicBezTo>
                    <a:pt x="1652" y="9"/>
                    <a:pt x="1653" y="26"/>
                    <a:pt x="1653" y="33"/>
                  </a:cubicBezTo>
                  <a:cubicBezTo>
                    <a:pt x="1648" y="33"/>
                    <a:pt x="1648" y="33"/>
                    <a:pt x="1648" y="33"/>
                  </a:cubicBezTo>
                  <a:cubicBezTo>
                    <a:pt x="1648" y="33"/>
                    <a:pt x="1647" y="33"/>
                    <a:pt x="1647" y="32"/>
                  </a:cubicBezTo>
                  <a:cubicBezTo>
                    <a:pt x="1643" y="16"/>
                    <a:pt x="1634" y="7"/>
                    <a:pt x="1618" y="7"/>
                  </a:cubicBezTo>
                  <a:cubicBezTo>
                    <a:pt x="1590" y="7"/>
                    <a:pt x="1585" y="34"/>
                    <a:pt x="1585" y="59"/>
                  </a:cubicBezTo>
                  <a:cubicBezTo>
                    <a:pt x="1585" y="85"/>
                    <a:pt x="1592" y="112"/>
                    <a:pt x="1620" y="112"/>
                  </a:cubicBezTo>
                  <a:cubicBezTo>
                    <a:pt x="1634" y="112"/>
                    <a:pt x="1643" y="105"/>
                    <a:pt x="1643" y="94"/>
                  </a:cubicBezTo>
                  <a:cubicBezTo>
                    <a:pt x="1643" y="89"/>
                    <a:pt x="1643" y="89"/>
                    <a:pt x="1643" y="89"/>
                  </a:cubicBezTo>
                  <a:cubicBezTo>
                    <a:pt x="1643" y="75"/>
                    <a:pt x="1643" y="75"/>
                    <a:pt x="1627" y="73"/>
                  </a:cubicBezTo>
                  <a:cubicBezTo>
                    <a:pt x="1626" y="73"/>
                    <a:pt x="1625" y="72"/>
                    <a:pt x="1625" y="71"/>
                  </a:cubicBezTo>
                  <a:cubicBezTo>
                    <a:pt x="1625" y="66"/>
                    <a:pt x="1625" y="66"/>
                    <a:pt x="1625" y="66"/>
                  </a:cubicBezTo>
                  <a:cubicBezTo>
                    <a:pt x="1633" y="66"/>
                    <a:pt x="1640" y="67"/>
                    <a:pt x="1649" y="67"/>
                  </a:cubicBezTo>
                  <a:cubicBezTo>
                    <a:pt x="1657" y="67"/>
                    <a:pt x="1662" y="66"/>
                    <a:pt x="1670" y="66"/>
                  </a:cubicBezTo>
                  <a:lnTo>
                    <a:pt x="1670" y="71"/>
                  </a:lnTo>
                  <a:close/>
                  <a:moveTo>
                    <a:pt x="1716" y="76"/>
                  </a:moveTo>
                  <a:cubicBezTo>
                    <a:pt x="1716" y="76"/>
                    <a:pt x="1716" y="76"/>
                    <a:pt x="1716" y="76"/>
                  </a:cubicBezTo>
                  <a:cubicBezTo>
                    <a:pt x="1740" y="80"/>
                    <a:pt x="1733" y="110"/>
                    <a:pt x="1742" y="110"/>
                  </a:cubicBezTo>
                  <a:cubicBezTo>
                    <a:pt x="1745" y="110"/>
                    <a:pt x="1746" y="109"/>
                    <a:pt x="1748" y="107"/>
                  </a:cubicBezTo>
                  <a:cubicBezTo>
                    <a:pt x="1750" y="110"/>
                    <a:pt x="1750" y="110"/>
                    <a:pt x="1750" y="110"/>
                  </a:cubicBezTo>
                  <a:cubicBezTo>
                    <a:pt x="1750" y="110"/>
                    <a:pt x="1751" y="110"/>
                    <a:pt x="1751" y="111"/>
                  </a:cubicBezTo>
                  <a:cubicBezTo>
                    <a:pt x="1751" y="111"/>
                    <a:pt x="1750" y="111"/>
                    <a:pt x="1750" y="111"/>
                  </a:cubicBezTo>
                  <a:cubicBezTo>
                    <a:pt x="1747" y="116"/>
                    <a:pt x="1742" y="118"/>
                    <a:pt x="1737" y="118"/>
                  </a:cubicBezTo>
                  <a:cubicBezTo>
                    <a:pt x="1725" y="118"/>
                    <a:pt x="1723" y="108"/>
                    <a:pt x="1720" y="96"/>
                  </a:cubicBezTo>
                  <a:cubicBezTo>
                    <a:pt x="1718" y="85"/>
                    <a:pt x="1715" y="79"/>
                    <a:pt x="1705" y="79"/>
                  </a:cubicBezTo>
                  <a:cubicBezTo>
                    <a:pt x="1697" y="79"/>
                    <a:pt x="1697" y="79"/>
                    <a:pt x="1697" y="79"/>
                  </a:cubicBezTo>
                  <a:cubicBezTo>
                    <a:pt x="1697" y="96"/>
                    <a:pt x="1697" y="96"/>
                    <a:pt x="1697" y="96"/>
                  </a:cubicBezTo>
                  <a:cubicBezTo>
                    <a:pt x="1697" y="110"/>
                    <a:pt x="1697" y="111"/>
                    <a:pt x="1707" y="112"/>
                  </a:cubicBezTo>
                  <a:cubicBezTo>
                    <a:pt x="1708" y="112"/>
                    <a:pt x="1708" y="112"/>
                    <a:pt x="1708" y="113"/>
                  </a:cubicBezTo>
                  <a:cubicBezTo>
                    <a:pt x="1708" y="117"/>
                    <a:pt x="1708" y="117"/>
                    <a:pt x="1708" y="117"/>
                  </a:cubicBezTo>
                  <a:cubicBezTo>
                    <a:pt x="1702" y="117"/>
                    <a:pt x="1695" y="117"/>
                    <a:pt x="1690" y="117"/>
                  </a:cubicBezTo>
                  <a:cubicBezTo>
                    <a:pt x="1684" y="117"/>
                    <a:pt x="1678" y="117"/>
                    <a:pt x="1672" y="117"/>
                  </a:cubicBezTo>
                  <a:cubicBezTo>
                    <a:pt x="1672" y="113"/>
                    <a:pt x="1672" y="113"/>
                    <a:pt x="1672" y="113"/>
                  </a:cubicBezTo>
                  <a:cubicBezTo>
                    <a:pt x="1672" y="112"/>
                    <a:pt x="1672" y="112"/>
                    <a:pt x="1673" y="112"/>
                  </a:cubicBezTo>
                  <a:cubicBezTo>
                    <a:pt x="1683" y="111"/>
                    <a:pt x="1683" y="110"/>
                    <a:pt x="1683" y="96"/>
                  </a:cubicBezTo>
                  <a:cubicBezTo>
                    <a:pt x="1683" y="59"/>
                    <a:pt x="1683" y="59"/>
                    <a:pt x="1683" y="59"/>
                  </a:cubicBezTo>
                  <a:cubicBezTo>
                    <a:pt x="1683" y="45"/>
                    <a:pt x="1683" y="44"/>
                    <a:pt x="1673" y="43"/>
                  </a:cubicBezTo>
                  <a:cubicBezTo>
                    <a:pt x="1672" y="43"/>
                    <a:pt x="1672" y="43"/>
                    <a:pt x="1672" y="42"/>
                  </a:cubicBezTo>
                  <a:cubicBezTo>
                    <a:pt x="1672" y="38"/>
                    <a:pt x="1672" y="38"/>
                    <a:pt x="1672" y="38"/>
                  </a:cubicBezTo>
                  <a:cubicBezTo>
                    <a:pt x="1678" y="38"/>
                    <a:pt x="1684" y="38"/>
                    <a:pt x="1690" y="38"/>
                  </a:cubicBezTo>
                  <a:cubicBezTo>
                    <a:pt x="1695" y="38"/>
                    <a:pt x="1704" y="38"/>
                    <a:pt x="1708" y="38"/>
                  </a:cubicBezTo>
                  <a:cubicBezTo>
                    <a:pt x="1724" y="38"/>
                    <a:pt x="1738" y="43"/>
                    <a:pt x="1738" y="56"/>
                  </a:cubicBezTo>
                  <a:cubicBezTo>
                    <a:pt x="1738" y="65"/>
                    <a:pt x="1733" y="73"/>
                    <a:pt x="1716" y="76"/>
                  </a:cubicBezTo>
                  <a:close/>
                  <a:moveTo>
                    <a:pt x="1708" y="44"/>
                  </a:moveTo>
                  <a:cubicBezTo>
                    <a:pt x="1704" y="44"/>
                    <a:pt x="1697" y="44"/>
                    <a:pt x="1697" y="46"/>
                  </a:cubicBezTo>
                  <a:cubicBezTo>
                    <a:pt x="1697" y="73"/>
                    <a:pt x="1697" y="73"/>
                    <a:pt x="1697" y="73"/>
                  </a:cubicBezTo>
                  <a:cubicBezTo>
                    <a:pt x="1704" y="73"/>
                    <a:pt x="1704" y="73"/>
                    <a:pt x="1704" y="73"/>
                  </a:cubicBezTo>
                  <a:cubicBezTo>
                    <a:pt x="1716" y="73"/>
                    <a:pt x="1723" y="69"/>
                    <a:pt x="1723" y="58"/>
                  </a:cubicBezTo>
                  <a:cubicBezTo>
                    <a:pt x="1723" y="48"/>
                    <a:pt x="1716" y="44"/>
                    <a:pt x="1708" y="44"/>
                  </a:cubicBezTo>
                  <a:close/>
                  <a:moveTo>
                    <a:pt x="1789" y="119"/>
                  </a:moveTo>
                  <a:cubicBezTo>
                    <a:pt x="1767" y="119"/>
                    <a:pt x="1750" y="103"/>
                    <a:pt x="1750" y="79"/>
                  </a:cubicBezTo>
                  <a:cubicBezTo>
                    <a:pt x="1750" y="50"/>
                    <a:pt x="1768" y="36"/>
                    <a:pt x="1788" y="36"/>
                  </a:cubicBezTo>
                  <a:cubicBezTo>
                    <a:pt x="1810" y="36"/>
                    <a:pt x="1827" y="52"/>
                    <a:pt x="1827" y="76"/>
                  </a:cubicBezTo>
                  <a:cubicBezTo>
                    <a:pt x="1827" y="105"/>
                    <a:pt x="1809" y="119"/>
                    <a:pt x="1789" y="119"/>
                  </a:cubicBezTo>
                  <a:close/>
                  <a:moveTo>
                    <a:pt x="1787" y="43"/>
                  </a:moveTo>
                  <a:cubicBezTo>
                    <a:pt x="1773" y="43"/>
                    <a:pt x="1766" y="54"/>
                    <a:pt x="1766" y="78"/>
                  </a:cubicBezTo>
                  <a:cubicBezTo>
                    <a:pt x="1766" y="103"/>
                    <a:pt x="1775" y="112"/>
                    <a:pt x="1789" y="112"/>
                  </a:cubicBezTo>
                  <a:cubicBezTo>
                    <a:pt x="1804" y="112"/>
                    <a:pt x="1811" y="101"/>
                    <a:pt x="1811" y="77"/>
                  </a:cubicBezTo>
                  <a:cubicBezTo>
                    <a:pt x="1811" y="52"/>
                    <a:pt x="1802" y="43"/>
                    <a:pt x="1787" y="43"/>
                  </a:cubicBezTo>
                  <a:close/>
                  <a:moveTo>
                    <a:pt x="1874" y="119"/>
                  </a:moveTo>
                  <a:cubicBezTo>
                    <a:pt x="1851" y="119"/>
                    <a:pt x="1841" y="110"/>
                    <a:pt x="1841" y="89"/>
                  </a:cubicBezTo>
                  <a:cubicBezTo>
                    <a:pt x="1841" y="59"/>
                    <a:pt x="1841" y="59"/>
                    <a:pt x="1841" y="59"/>
                  </a:cubicBezTo>
                  <a:cubicBezTo>
                    <a:pt x="1841" y="45"/>
                    <a:pt x="1841" y="44"/>
                    <a:pt x="1831" y="43"/>
                  </a:cubicBezTo>
                  <a:cubicBezTo>
                    <a:pt x="1830" y="43"/>
                    <a:pt x="1830" y="43"/>
                    <a:pt x="1830" y="42"/>
                  </a:cubicBezTo>
                  <a:cubicBezTo>
                    <a:pt x="1830" y="38"/>
                    <a:pt x="1830" y="38"/>
                    <a:pt x="1830" y="38"/>
                  </a:cubicBezTo>
                  <a:cubicBezTo>
                    <a:pt x="1835" y="38"/>
                    <a:pt x="1842" y="38"/>
                    <a:pt x="1848" y="38"/>
                  </a:cubicBezTo>
                  <a:cubicBezTo>
                    <a:pt x="1853" y="38"/>
                    <a:pt x="1860" y="38"/>
                    <a:pt x="1866" y="38"/>
                  </a:cubicBezTo>
                  <a:cubicBezTo>
                    <a:pt x="1866" y="42"/>
                    <a:pt x="1866" y="42"/>
                    <a:pt x="1866" y="42"/>
                  </a:cubicBezTo>
                  <a:cubicBezTo>
                    <a:pt x="1866" y="43"/>
                    <a:pt x="1865" y="43"/>
                    <a:pt x="1865" y="43"/>
                  </a:cubicBezTo>
                  <a:cubicBezTo>
                    <a:pt x="1855" y="44"/>
                    <a:pt x="1855" y="45"/>
                    <a:pt x="1855" y="59"/>
                  </a:cubicBezTo>
                  <a:cubicBezTo>
                    <a:pt x="1855" y="91"/>
                    <a:pt x="1855" y="91"/>
                    <a:pt x="1855" y="91"/>
                  </a:cubicBezTo>
                  <a:cubicBezTo>
                    <a:pt x="1855" y="103"/>
                    <a:pt x="1861" y="110"/>
                    <a:pt x="1875" y="110"/>
                  </a:cubicBezTo>
                  <a:cubicBezTo>
                    <a:pt x="1889" y="110"/>
                    <a:pt x="1895" y="103"/>
                    <a:pt x="1895" y="90"/>
                  </a:cubicBezTo>
                  <a:cubicBezTo>
                    <a:pt x="1895" y="71"/>
                    <a:pt x="1895" y="71"/>
                    <a:pt x="1895" y="71"/>
                  </a:cubicBezTo>
                  <a:cubicBezTo>
                    <a:pt x="1895" y="46"/>
                    <a:pt x="1895" y="45"/>
                    <a:pt x="1881" y="43"/>
                  </a:cubicBezTo>
                  <a:cubicBezTo>
                    <a:pt x="1881" y="43"/>
                    <a:pt x="1881" y="43"/>
                    <a:pt x="1881" y="42"/>
                  </a:cubicBezTo>
                  <a:cubicBezTo>
                    <a:pt x="1881" y="38"/>
                    <a:pt x="1881" y="38"/>
                    <a:pt x="1881" y="38"/>
                  </a:cubicBezTo>
                  <a:cubicBezTo>
                    <a:pt x="1886" y="38"/>
                    <a:pt x="1893" y="38"/>
                    <a:pt x="1899" y="38"/>
                  </a:cubicBezTo>
                  <a:cubicBezTo>
                    <a:pt x="1905" y="38"/>
                    <a:pt x="1907" y="38"/>
                    <a:pt x="1913" y="38"/>
                  </a:cubicBezTo>
                  <a:cubicBezTo>
                    <a:pt x="1913" y="42"/>
                    <a:pt x="1913" y="42"/>
                    <a:pt x="1913" y="42"/>
                  </a:cubicBezTo>
                  <a:cubicBezTo>
                    <a:pt x="1913" y="43"/>
                    <a:pt x="1913" y="43"/>
                    <a:pt x="1912" y="43"/>
                  </a:cubicBezTo>
                  <a:cubicBezTo>
                    <a:pt x="1903" y="44"/>
                    <a:pt x="1903" y="46"/>
                    <a:pt x="1903" y="71"/>
                  </a:cubicBezTo>
                  <a:cubicBezTo>
                    <a:pt x="1903" y="88"/>
                    <a:pt x="1903" y="88"/>
                    <a:pt x="1903" y="88"/>
                  </a:cubicBezTo>
                  <a:cubicBezTo>
                    <a:pt x="1903" y="109"/>
                    <a:pt x="1893" y="119"/>
                    <a:pt x="1874" y="119"/>
                  </a:cubicBezTo>
                  <a:close/>
                  <a:moveTo>
                    <a:pt x="1949" y="84"/>
                  </a:moveTo>
                  <a:cubicBezTo>
                    <a:pt x="1943" y="84"/>
                    <a:pt x="1943" y="84"/>
                    <a:pt x="1943" y="84"/>
                  </a:cubicBezTo>
                  <a:cubicBezTo>
                    <a:pt x="1943" y="96"/>
                    <a:pt x="1943" y="96"/>
                    <a:pt x="1943" y="96"/>
                  </a:cubicBezTo>
                  <a:cubicBezTo>
                    <a:pt x="1943" y="110"/>
                    <a:pt x="1943" y="111"/>
                    <a:pt x="1955" y="112"/>
                  </a:cubicBezTo>
                  <a:cubicBezTo>
                    <a:pt x="1956" y="112"/>
                    <a:pt x="1956" y="112"/>
                    <a:pt x="1956" y="113"/>
                  </a:cubicBezTo>
                  <a:cubicBezTo>
                    <a:pt x="1956" y="117"/>
                    <a:pt x="1956" y="117"/>
                    <a:pt x="1956" y="117"/>
                  </a:cubicBezTo>
                  <a:cubicBezTo>
                    <a:pt x="1951" y="117"/>
                    <a:pt x="1941" y="117"/>
                    <a:pt x="1936" y="117"/>
                  </a:cubicBezTo>
                  <a:cubicBezTo>
                    <a:pt x="1930" y="117"/>
                    <a:pt x="1923" y="117"/>
                    <a:pt x="1918" y="117"/>
                  </a:cubicBezTo>
                  <a:cubicBezTo>
                    <a:pt x="1918" y="113"/>
                    <a:pt x="1918" y="113"/>
                    <a:pt x="1918" y="113"/>
                  </a:cubicBezTo>
                  <a:cubicBezTo>
                    <a:pt x="1918" y="112"/>
                    <a:pt x="1918" y="112"/>
                    <a:pt x="1919" y="112"/>
                  </a:cubicBezTo>
                  <a:cubicBezTo>
                    <a:pt x="1929" y="111"/>
                    <a:pt x="1929" y="110"/>
                    <a:pt x="1929" y="96"/>
                  </a:cubicBezTo>
                  <a:cubicBezTo>
                    <a:pt x="1929" y="59"/>
                    <a:pt x="1929" y="59"/>
                    <a:pt x="1929" y="59"/>
                  </a:cubicBezTo>
                  <a:cubicBezTo>
                    <a:pt x="1929" y="45"/>
                    <a:pt x="1929" y="44"/>
                    <a:pt x="1919" y="43"/>
                  </a:cubicBezTo>
                  <a:cubicBezTo>
                    <a:pt x="1918" y="43"/>
                    <a:pt x="1918" y="43"/>
                    <a:pt x="1918" y="42"/>
                  </a:cubicBezTo>
                  <a:cubicBezTo>
                    <a:pt x="1918" y="38"/>
                    <a:pt x="1918" y="38"/>
                    <a:pt x="1918" y="38"/>
                  </a:cubicBezTo>
                  <a:cubicBezTo>
                    <a:pt x="1923" y="38"/>
                    <a:pt x="1930" y="38"/>
                    <a:pt x="1936" y="38"/>
                  </a:cubicBezTo>
                  <a:cubicBezTo>
                    <a:pt x="1942" y="38"/>
                    <a:pt x="1947" y="38"/>
                    <a:pt x="1952" y="38"/>
                  </a:cubicBezTo>
                  <a:cubicBezTo>
                    <a:pt x="1965" y="38"/>
                    <a:pt x="1984" y="42"/>
                    <a:pt x="1984" y="59"/>
                  </a:cubicBezTo>
                  <a:cubicBezTo>
                    <a:pt x="1984" y="70"/>
                    <a:pt x="1978" y="84"/>
                    <a:pt x="1949" y="84"/>
                  </a:cubicBezTo>
                  <a:close/>
                  <a:moveTo>
                    <a:pt x="1952" y="44"/>
                  </a:moveTo>
                  <a:cubicBezTo>
                    <a:pt x="1949" y="44"/>
                    <a:pt x="1943" y="44"/>
                    <a:pt x="1943" y="46"/>
                  </a:cubicBezTo>
                  <a:cubicBezTo>
                    <a:pt x="1943" y="78"/>
                    <a:pt x="1943" y="78"/>
                    <a:pt x="1943" y="78"/>
                  </a:cubicBezTo>
                  <a:cubicBezTo>
                    <a:pt x="1949" y="78"/>
                    <a:pt x="1949" y="78"/>
                    <a:pt x="1949" y="78"/>
                  </a:cubicBezTo>
                  <a:cubicBezTo>
                    <a:pt x="1962" y="78"/>
                    <a:pt x="1969" y="73"/>
                    <a:pt x="1969" y="60"/>
                  </a:cubicBezTo>
                  <a:cubicBezTo>
                    <a:pt x="1969" y="49"/>
                    <a:pt x="1962" y="44"/>
                    <a:pt x="1952"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6E6F73"/>
                </a:solidFill>
                <a:latin typeface="+mn-lt"/>
                <a:sym typeface="Trebuchet MS" panose="020B0603020202020204" pitchFamily="34" charset="0"/>
              </a:endParaRPr>
            </a:p>
          </p:txBody>
        </p:sp>
      </p:grpSp>
      <p:sp>
        <p:nvSpPr>
          <p:cNvPr id="15" name="TextBox 14"/>
          <p:cNvSpPr txBox="1"/>
          <p:nvPr/>
        </p:nvSpPr>
        <p:spPr bwMode="white">
          <a:xfrm>
            <a:off x="924979" y="5715178"/>
            <a:ext cx="840801" cy="170110"/>
          </a:xfrm>
          <a:prstGeom prst="rect">
            <a:avLst/>
          </a:prstGeom>
          <a:noFill/>
        </p:spPr>
        <p:txBody>
          <a:bodyPr wrap="none" lIns="0" tIns="0" rIns="0" bIns="0" rtlCol="0" anchor="b">
            <a:noAutofit/>
          </a:bodyPr>
          <a:lstStyle/>
          <a:p>
            <a:pPr>
              <a:lnSpc>
                <a:spcPct val="90000"/>
              </a:lnSpc>
              <a:spcAft>
                <a:spcPts val="600"/>
              </a:spcAft>
            </a:pPr>
            <a:r>
              <a:rPr lang="en-US" sz="1200" dirty="0">
                <a:solidFill>
                  <a:schemeClr val="bg1"/>
                </a:solidFill>
                <a:latin typeface="+mn-lt"/>
                <a:sym typeface="Trebuchet MS" panose="020B0603020202020204" pitchFamily="34" charset="0"/>
              </a:rPr>
              <a:t>bcg.com</a:t>
            </a:r>
          </a:p>
        </p:txBody>
      </p:sp>
      <p:pic>
        <p:nvPicPr>
          <p:cNvPr id="8" name="Picture 7"/>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661247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156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sym typeface="Trebuchet MS" panose="020B0603020202020204" pitchFamily="34" charset="0"/>
            </a:endParaRPr>
          </a:p>
        </p:txBody>
      </p:sp>
      <p:sp>
        <p:nvSpPr>
          <p:cNvPr id="2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sym typeface="Trebuchet MS" panose="020B0603020202020204" pitchFamily="34" charset="0"/>
              </a:rPr>
              <a:t>Copyright © 2017 by The Boston Consulting Group, Inc.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sym typeface="Trebuchet MS" panose="020B0603020202020204" pitchFamily="34" charset="0"/>
              </a:rPr>
              <a:pPr algn="r">
                <a:defRPr/>
              </a:pPr>
              <a:t>‹#›</a:t>
            </a:fld>
            <a:endParaRPr lang="en-US" sz="1000" dirty="0">
              <a:solidFill>
                <a:prstClr val="white">
                  <a:lumMod val="50000"/>
                </a:prstClr>
              </a:solidFill>
              <a:sym typeface="Trebuchet MS" panose="020B0603020202020204" pitchFamily="34" charset="0"/>
            </a:endParaRP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prstClr val="white">
                    <a:lumMod val="50000"/>
                  </a:prstClr>
                </a:solidFill>
                <a:sym typeface="Trebuchet MS" panose="020B0603020202020204" pitchFamily="34" charset="0"/>
              </a:rPr>
              <a:t>CPI Strategy - Australia (Das).pptx</a:t>
            </a:r>
            <a:endParaRPr lang="en-US" sz="700" dirty="0">
              <a:solidFill>
                <a:prstClr val="white">
                  <a:lumMod val="50000"/>
                </a:prstClr>
              </a:solidFill>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dirty="0">
                <a:solidFill>
                  <a:prstClr val="white"/>
                </a:solidFill>
              </a:rPr>
              <a:t>Agenda</a:t>
            </a:r>
          </a:p>
        </p:txBody>
      </p:sp>
      <p:pic>
        <p:nvPicPr>
          <p:cNvPr id="9" name="Picture 8"/>
          <p:cNvPicPr>
            <a:picLocks noChangeAspect="1"/>
          </p:cNvPicPr>
          <p:nvPr userDrawn="1">
            <p:custDataLst>
              <p:tags r:id="rId4"/>
            </p:custDataLst>
          </p:nvPr>
        </p:nvPicPr>
        <p:blipFill>
          <a:blip r:embed="rId9"/>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331511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2586"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8638" y="359436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a:lnSpc>
                <a:spcPct val="106000"/>
              </a:lnSpc>
              <a:spcAft>
                <a:spcPts val="700"/>
              </a:spcAft>
            </a:pPr>
            <a:r>
              <a:rPr lang="en-US" sz="5400" dirty="0">
                <a:solidFill>
                  <a:srgbClr val="29BA74"/>
                </a:solidFill>
                <a:sym typeface="Trebuchet MS" panose="020B0603020202020204" pitchFamily="34" charset="0"/>
              </a:rPr>
              <a:t>Table of contents</a:t>
            </a:r>
          </a:p>
        </p:txBody>
      </p:sp>
      <p:sp>
        <p:nvSpPr>
          <p:cNvPr id="24"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sym typeface="Trebuchet MS" panose="020B0603020202020204" pitchFamily="34" charset="0"/>
              </a:rPr>
              <a:t>Copyright © 2017 by The Boston Consulting Group, Inc.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sym typeface="Trebuchet MS" panose="020B0603020202020204" pitchFamily="34" charset="0"/>
              </a:rPr>
              <a:pPr algn="r">
                <a:defRPr/>
              </a:pPr>
              <a:t>‹#›</a:t>
            </a:fld>
            <a:endParaRPr lang="en-US" sz="1000" dirty="0">
              <a:solidFill>
                <a:prstClr val="white"/>
              </a:solidFill>
              <a:sym typeface="Trebuchet MS" panose="020B0603020202020204" pitchFamily="34" charset="0"/>
            </a:endParaRPr>
          </a:p>
        </p:txBody>
      </p:sp>
      <p:pic>
        <p:nvPicPr>
          <p:cNvPr id="9" name="Picture 8"/>
          <p:cNvPicPr>
            <a:picLocks noChangeAspect="1"/>
          </p:cNvPicPr>
          <p:nvPr userDrawn="1">
            <p:custDataLst>
              <p:tags r:id="rId3"/>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823602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5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55"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93" name="Picture 92"/>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695993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sp>
        <p:nvSpPr>
          <p:cNvPr id="14" name="Rectangle 13"/>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pic>
        <p:nvPicPr>
          <p:cNvPr id="18" name="Picture 17"/>
          <p:cNvPicPr>
            <a:picLocks noChangeAspect="1"/>
          </p:cNvPicPr>
          <p:nvPr userDrawn="1"/>
        </p:nvPicPr>
        <p:blipFill rotWithShape="1">
          <a:blip r:embed="rId4">
            <a:extLst>
              <a:ext uri="{28A0092B-C50C-407E-A947-70E740481C1C}">
                <a14:useLocalDpi xmlns:a14="http://schemas.microsoft.com/office/drawing/2010/main" val="0"/>
              </a:ext>
            </a:extLst>
          </a:blip>
          <a:srcRect l="1731" t="8741" r="102" b="27"/>
          <a:stretch/>
        </p:blipFill>
        <p:spPr>
          <a:xfrm rot="16200000" flipH="1">
            <a:off x="8471921" y="1973272"/>
            <a:ext cx="580573" cy="6858000"/>
          </a:xfrm>
          <a:prstGeom prst="rect">
            <a:avLst/>
          </a:prstGeom>
        </p:spPr>
      </p:pic>
      <p:pic>
        <p:nvPicPr>
          <p:cNvPr id="15" name="TitleAndEndImages"/>
          <p:cNvPicPr>
            <a:picLocks noChangeAspect="1"/>
          </p:cNvPicPr>
          <p:nvPr userDrawn="1">
            <p:custDataLst>
              <p:tags r:id="rId1"/>
            </p:custDataLst>
          </p:nvPr>
        </p:nvPicPr>
        <p:blipFill rotWithShape="1">
          <a:blip r:embed="rId5">
            <a:extLst>
              <a:ext uri="{28A0092B-C50C-407E-A947-70E740481C1C}">
                <a14:useLocalDpi xmlns:a14="http://schemas.microsoft.com/office/drawing/2010/main" val="0"/>
              </a:ext>
            </a:extLst>
          </a:blip>
          <a:srcRect b="23056"/>
          <a:stretch/>
        </p:blipFill>
        <p:spPr>
          <a:xfrm flipH="1">
            <a:off x="0" y="0"/>
            <a:ext cx="12192000" cy="5276850"/>
          </a:xfrm>
          <a:prstGeom prst="rect">
            <a:avLst/>
          </a:prstGeom>
        </p:spPr>
      </p:pic>
      <p:sp>
        <p:nvSpPr>
          <p:cNvPr id="20" name="Picture Placeholder 8"/>
          <p:cNvSpPr>
            <a:spLocks noGrp="1"/>
          </p:cNvSpPr>
          <p:nvPr>
            <p:ph type="pic" sz="quarter" idx="13" hasCustomPrompt="1"/>
          </p:nvPr>
        </p:nvSpPr>
        <p:spPr>
          <a:xfrm>
            <a:off x="9366561" y="5570642"/>
            <a:ext cx="1867935" cy="896833"/>
          </a:xfrm>
          <a:prstGeom prst="rect">
            <a:avLst/>
          </a:prstGeom>
        </p:spPr>
        <p:txBody>
          <a:bodyPr anchor="b"/>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Logo</a:t>
            </a:r>
          </a:p>
        </p:txBody>
      </p:sp>
      <p:sp>
        <p:nvSpPr>
          <p:cNvPr id="21" name="Rectangle 20"/>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sp>
        <p:nvSpPr>
          <p:cNvPr id="22" name="Text Placeholder 6"/>
          <p:cNvSpPr>
            <a:spLocks noGrp="1"/>
          </p:cNvSpPr>
          <p:nvPr>
            <p:ph type="body" sz="quarter" idx="12" hasCustomPrompt="1"/>
          </p:nvPr>
        </p:nvSpPr>
        <p:spPr bwMode="black">
          <a:xfrm>
            <a:off x="957600"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grpSp>
        <p:nvGrpSpPr>
          <p:cNvPr id="23" name="Group 22"/>
          <p:cNvGrpSpPr/>
          <p:nvPr userDrawn="1"/>
        </p:nvGrpSpPr>
        <p:grpSpPr>
          <a:xfrm>
            <a:off x="957600" y="946936"/>
            <a:ext cx="2887436" cy="894745"/>
            <a:chOff x="848180" y="896938"/>
            <a:chExt cx="2178050" cy="674924"/>
          </a:xfrm>
          <a:solidFill>
            <a:schemeClr val="bg1"/>
          </a:solidFill>
        </p:grpSpPr>
        <p:sp>
          <p:nvSpPr>
            <p:cNvPr id="24" name="Freeform 5"/>
            <p:cNvSpPr>
              <a:spLocks noEditPoints="1"/>
            </p:cNvSpPr>
            <p:nvPr/>
          </p:nvSpPr>
          <p:spPr bwMode="auto">
            <a:xfrm>
              <a:off x="848180" y="896938"/>
              <a:ext cx="997552" cy="414102"/>
            </a:xfrm>
            <a:custGeom>
              <a:avLst/>
              <a:gdLst>
                <a:gd name="T0" fmla="*/ 39 w 340"/>
                <a:gd name="T1" fmla="*/ 10 h 140"/>
                <a:gd name="T2" fmla="*/ 54 w 340"/>
                <a:gd name="T3" fmla="*/ 8 h 140"/>
                <a:gd name="T4" fmla="*/ 47 w 340"/>
                <a:gd name="T5" fmla="*/ 64 h 140"/>
                <a:gd name="T6" fmla="*/ 60 w 340"/>
                <a:gd name="T7" fmla="*/ 132 h 140"/>
                <a:gd name="T8" fmla="*/ 39 w 340"/>
                <a:gd name="T9" fmla="*/ 69 h 140"/>
                <a:gd name="T10" fmla="*/ 92 w 340"/>
                <a:gd name="T11" fmla="*/ 100 h 140"/>
                <a:gd name="T12" fmla="*/ 285 w 340"/>
                <a:gd name="T13" fmla="*/ 78 h 140"/>
                <a:gd name="T14" fmla="*/ 286 w 340"/>
                <a:gd name="T15" fmla="*/ 82 h 140"/>
                <a:gd name="T16" fmla="*/ 306 w 340"/>
                <a:gd name="T17" fmla="*/ 113 h 140"/>
                <a:gd name="T18" fmla="*/ 238 w 340"/>
                <a:gd name="T19" fmla="*/ 71 h 140"/>
                <a:gd name="T20" fmla="*/ 315 w 340"/>
                <a:gd name="T21" fmla="*/ 40 h 140"/>
                <a:gd name="T22" fmla="*/ 318 w 340"/>
                <a:gd name="T23" fmla="*/ 41 h 140"/>
                <a:gd name="T24" fmla="*/ 317 w 340"/>
                <a:gd name="T25" fmla="*/ 1 h 140"/>
                <a:gd name="T26" fmla="*/ 313 w 340"/>
                <a:gd name="T27" fmla="*/ 12 h 140"/>
                <a:gd name="T28" fmla="*/ 278 w 340"/>
                <a:gd name="T29" fmla="*/ 0 h 140"/>
                <a:gd name="T30" fmla="*/ 216 w 340"/>
                <a:gd name="T31" fmla="*/ 90 h 140"/>
                <a:gd name="T32" fmla="*/ 177 w 340"/>
                <a:gd name="T33" fmla="*/ 135 h 140"/>
                <a:gd name="T34" fmla="*/ 174 w 340"/>
                <a:gd name="T35" fmla="*/ 5 h 140"/>
                <a:gd name="T36" fmla="*/ 210 w 340"/>
                <a:gd name="T37" fmla="*/ 34 h 140"/>
                <a:gd name="T38" fmla="*/ 211 w 340"/>
                <a:gd name="T39" fmla="*/ 1 h 140"/>
                <a:gd name="T40" fmla="*/ 208 w 340"/>
                <a:gd name="T41" fmla="*/ 2 h 140"/>
                <a:gd name="T42" fmla="*/ 206 w 340"/>
                <a:gd name="T43" fmla="*/ 12 h 140"/>
                <a:gd name="T44" fmla="*/ 110 w 340"/>
                <a:gd name="T45" fmla="*/ 71 h 140"/>
                <a:gd name="T46" fmla="*/ 110 w 340"/>
                <a:gd name="T47" fmla="*/ 82 h 140"/>
                <a:gd name="T48" fmla="*/ 69 w 340"/>
                <a:gd name="T49" fmla="*/ 65 h 140"/>
                <a:gd name="T50" fmla="*/ 53 w 340"/>
                <a:gd name="T51" fmla="*/ 2 h 140"/>
                <a:gd name="T52" fmla="*/ 0 w 340"/>
                <a:gd name="T53" fmla="*/ 2 h 140"/>
                <a:gd name="T54" fmla="*/ 1 w 340"/>
                <a:gd name="T55" fmla="*/ 6 h 140"/>
                <a:gd name="T56" fmla="*/ 18 w 340"/>
                <a:gd name="T57" fmla="*/ 106 h 140"/>
                <a:gd name="T58" fmla="*/ 0 w 340"/>
                <a:gd name="T59" fmla="*/ 135 h 140"/>
                <a:gd name="T60" fmla="*/ 28 w 340"/>
                <a:gd name="T61" fmla="*/ 137 h 140"/>
                <a:gd name="T62" fmla="*/ 115 w 340"/>
                <a:gd name="T63" fmla="*/ 101 h 140"/>
                <a:gd name="T64" fmla="*/ 177 w 340"/>
                <a:gd name="T65" fmla="*/ 140 h 140"/>
                <a:gd name="T66" fmla="*/ 214 w 340"/>
                <a:gd name="T67" fmla="*/ 127 h 140"/>
                <a:gd name="T68" fmla="*/ 218 w 340"/>
                <a:gd name="T69" fmla="*/ 138 h 140"/>
                <a:gd name="T70" fmla="*/ 219 w 340"/>
                <a:gd name="T71" fmla="*/ 101 h 140"/>
                <a:gd name="T72" fmla="*/ 279 w 340"/>
                <a:gd name="T73" fmla="*/ 140 h 140"/>
                <a:gd name="T74" fmla="*/ 328 w 340"/>
                <a:gd name="T75" fmla="*/ 121 h 140"/>
                <a:gd name="T76" fmla="*/ 327 w 340"/>
                <a:gd name="T77" fmla="*/ 101 h 140"/>
                <a:gd name="T78" fmla="*/ 340 w 340"/>
                <a:gd name="T79" fmla="*/ 80 h 140"/>
                <a:gd name="T80" fmla="*/ 315 w 340"/>
                <a:gd name="T81" fmla="*/ 7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0" h="140">
                  <a:moveTo>
                    <a:pt x="39" y="64"/>
                  </a:moveTo>
                  <a:cubicBezTo>
                    <a:pt x="39" y="10"/>
                    <a:pt x="39" y="10"/>
                    <a:pt x="39" y="10"/>
                  </a:cubicBezTo>
                  <a:cubicBezTo>
                    <a:pt x="39" y="9"/>
                    <a:pt x="39" y="8"/>
                    <a:pt x="41" y="8"/>
                  </a:cubicBezTo>
                  <a:cubicBezTo>
                    <a:pt x="44" y="8"/>
                    <a:pt x="51" y="8"/>
                    <a:pt x="54" y="8"/>
                  </a:cubicBezTo>
                  <a:cubicBezTo>
                    <a:pt x="70" y="8"/>
                    <a:pt x="81" y="17"/>
                    <a:pt x="81" y="36"/>
                  </a:cubicBezTo>
                  <a:cubicBezTo>
                    <a:pt x="81" y="57"/>
                    <a:pt x="68" y="64"/>
                    <a:pt x="47" y="64"/>
                  </a:cubicBezTo>
                  <a:lnTo>
                    <a:pt x="39" y="64"/>
                  </a:lnTo>
                  <a:close/>
                  <a:moveTo>
                    <a:pt x="60" y="132"/>
                  </a:moveTo>
                  <a:cubicBezTo>
                    <a:pt x="42" y="132"/>
                    <a:pt x="39" y="129"/>
                    <a:pt x="39" y="104"/>
                  </a:cubicBezTo>
                  <a:cubicBezTo>
                    <a:pt x="39" y="69"/>
                    <a:pt x="39" y="69"/>
                    <a:pt x="39" y="69"/>
                  </a:cubicBezTo>
                  <a:cubicBezTo>
                    <a:pt x="47" y="69"/>
                    <a:pt x="47" y="69"/>
                    <a:pt x="47" y="69"/>
                  </a:cubicBezTo>
                  <a:cubicBezTo>
                    <a:pt x="71" y="69"/>
                    <a:pt x="92" y="74"/>
                    <a:pt x="92" y="100"/>
                  </a:cubicBezTo>
                  <a:cubicBezTo>
                    <a:pt x="92" y="120"/>
                    <a:pt x="80" y="132"/>
                    <a:pt x="60" y="132"/>
                  </a:cubicBezTo>
                  <a:close/>
                  <a:moveTo>
                    <a:pt x="285" y="78"/>
                  </a:moveTo>
                  <a:cubicBezTo>
                    <a:pt x="285" y="80"/>
                    <a:pt x="285" y="80"/>
                    <a:pt x="285" y="80"/>
                  </a:cubicBezTo>
                  <a:cubicBezTo>
                    <a:pt x="285" y="81"/>
                    <a:pt x="285" y="82"/>
                    <a:pt x="286" y="82"/>
                  </a:cubicBezTo>
                  <a:cubicBezTo>
                    <a:pt x="306" y="82"/>
                    <a:pt x="306" y="84"/>
                    <a:pt x="306" y="100"/>
                  </a:cubicBezTo>
                  <a:cubicBezTo>
                    <a:pt x="306" y="113"/>
                    <a:pt x="306" y="113"/>
                    <a:pt x="306" y="113"/>
                  </a:cubicBezTo>
                  <a:cubicBezTo>
                    <a:pt x="306" y="126"/>
                    <a:pt x="298" y="135"/>
                    <a:pt x="280" y="135"/>
                  </a:cubicBezTo>
                  <a:cubicBezTo>
                    <a:pt x="251" y="135"/>
                    <a:pt x="238" y="106"/>
                    <a:pt x="238" y="71"/>
                  </a:cubicBezTo>
                  <a:cubicBezTo>
                    <a:pt x="238" y="37"/>
                    <a:pt x="247" y="5"/>
                    <a:pt x="280" y="5"/>
                  </a:cubicBezTo>
                  <a:cubicBezTo>
                    <a:pt x="298" y="5"/>
                    <a:pt x="313" y="17"/>
                    <a:pt x="315" y="40"/>
                  </a:cubicBezTo>
                  <a:cubicBezTo>
                    <a:pt x="315" y="41"/>
                    <a:pt x="315" y="41"/>
                    <a:pt x="316" y="41"/>
                  </a:cubicBezTo>
                  <a:cubicBezTo>
                    <a:pt x="318" y="41"/>
                    <a:pt x="318" y="41"/>
                    <a:pt x="318" y="41"/>
                  </a:cubicBezTo>
                  <a:cubicBezTo>
                    <a:pt x="318" y="32"/>
                    <a:pt x="318" y="10"/>
                    <a:pt x="318" y="1"/>
                  </a:cubicBezTo>
                  <a:cubicBezTo>
                    <a:pt x="317" y="1"/>
                    <a:pt x="317" y="1"/>
                    <a:pt x="317" y="1"/>
                  </a:cubicBezTo>
                  <a:cubicBezTo>
                    <a:pt x="315" y="1"/>
                    <a:pt x="315" y="1"/>
                    <a:pt x="315" y="2"/>
                  </a:cubicBezTo>
                  <a:cubicBezTo>
                    <a:pt x="313" y="12"/>
                    <a:pt x="313" y="12"/>
                    <a:pt x="313" y="12"/>
                  </a:cubicBezTo>
                  <a:cubicBezTo>
                    <a:pt x="313" y="12"/>
                    <a:pt x="313" y="12"/>
                    <a:pt x="313" y="12"/>
                  </a:cubicBezTo>
                  <a:cubicBezTo>
                    <a:pt x="303" y="3"/>
                    <a:pt x="290" y="0"/>
                    <a:pt x="278" y="0"/>
                  </a:cubicBezTo>
                  <a:cubicBezTo>
                    <a:pt x="239" y="0"/>
                    <a:pt x="214" y="32"/>
                    <a:pt x="214" y="71"/>
                  </a:cubicBezTo>
                  <a:cubicBezTo>
                    <a:pt x="214" y="78"/>
                    <a:pt x="215" y="84"/>
                    <a:pt x="216" y="90"/>
                  </a:cubicBezTo>
                  <a:cubicBezTo>
                    <a:pt x="216" y="95"/>
                    <a:pt x="216" y="95"/>
                    <a:pt x="216" y="95"/>
                  </a:cubicBezTo>
                  <a:cubicBezTo>
                    <a:pt x="213" y="125"/>
                    <a:pt x="196" y="135"/>
                    <a:pt x="177" y="135"/>
                  </a:cubicBezTo>
                  <a:cubicBezTo>
                    <a:pt x="148" y="135"/>
                    <a:pt x="134" y="108"/>
                    <a:pt x="134" y="71"/>
                  </a:cubicBezTo>
                  <a:cubicBezTo>
                    <a:pt x="134" y="37"/>
                    <a:pt x="142" y="5"/>
                    <a:pt x="174" y="5"/>
                  </a:cubicBezTo>
                  <a:cubicBezTo>
                    <a:pt x="191" y="5"/>
                    <a:pt x="205" y="15"/>
                    <a:pt x="208" y="33"/>
                  </a:cubicBezTo>
                  <a:cubicBezTo>
                    <a:pt x="208" y="34"/>
                    <a:pt x="209" y="34"/>
                    <a:pt x="210" y="34"/>
                  </a:cubicBezTo>
                  <a:cubicBezTo>
                    <a:pt x="212" y="34"/>
                    <a:pt x="212" y="34"/>
                    <a:pt x="212" y="34"/>
                  </a:cubicBezTo>
                  <a:cubicBezTo>
                    <a:pt x="212" y="25"/>
                    <a:pt x="211" y="10"/>
                    <a:pt x="211" y="1"/>
                  </a:cubicBezTo>
                  <a:cubicBezTo>
                    <a:pt x="210" y="1"/>
                    <a:pt x="210" y="1"/>
                    <a:pt x="210" y="1"/>
                  </a:cubicBezTo>
                  <a:cubicBezTo>
                    <a:pt x="209" y="1"/>
                    <a:pt x="208" y="1"/>
                    <a:pt x="208" y="2"/>
                  </a:cubicBezTo>
                  <a:cubicBezTo>
                    <a:pt x="206" y="12"/>
                    <a:pt x="206" y="12"/>
                    <a:pt x="206" y="12"/>
                  </a:cubicBezTo>
                  <a:cubicBezTo>
                    <a:pt x="206" y="12"/>
                    <a:pt x="206" y="12"/>
                    <a:pt x="206" y="12"/>
                  </a:cubicBezTo>
                  <a:cubicBezTo>
                    <a:pt x="197" y="3"/>
                    <a:pt x="184" y="0"/>
                    <a:pt x="172" y="0"/>
                  </a:cubicBezTo>
                  <a:cubicBezTo>
                    <a:pt x="135" y="0"/>
                    <a:pt x="110" y="32"/>
                    <a:pt x="110" y="71"/>
                  </a:cubicBezTo>
                  <a:cubicBezTo>
                    <a:pt x="110" y="75"/>
                    <a:pt x="110" y="78"/>
                    <a:pt x="110" y="82"/>
                  </a:cubicBezTo>
                  <a:cubicBezTo>
                    <a:pt x="110" y="82"/>
                    <a:pt x="110" y="82"/>
                    <a:pt x="110" y="82"/>
                  </a:cubicBezTo>
                  <a:cubicBezTo>
                    <a:pt x="102" y="71"/>
                    <a:pt x="87" y="66"/>
                    <a:pt x="69" y="65"/>
                  </a:cubicBezTo>
                  <a:cubicBezTo>
                    <a:pt x="69" y="65"/>
                    <a:pt x="69" y="65"/>
                    <a:pt x="69" y="65"/>
                  </a:cubicBezTo>
                  <a:cubicBezTo>
                    <a:pt x="89" y="61"/>
                    <a:pt x="102" y="51"/>
                    <a:pt x="102" y="34"/>
                  </a:cubicBezTo>
                  <a:cubicBezTo>
                    <a:pt x="102" y="9"/>
                    <a:pt x="75" y="2"/>
                    <a:pt x="53" y="2"/>
                  </a:cubicBezTo>
                  <a:cubicBezTo>
                    <a:pt x="47" y="2"/>
                    <a:pt x="34" y="3"/>
                    <a:pt x="29" y="3"/>
                  </a:cubicBezTo>
                  <a:cubicBezTo>
                    <a:pt x="20" y="3"/>
                    <a:pt x="9" y="3"/>
                    <a:pt x="0" y="2"/>
                  </a:cubicBezTo>
                  <a:cubicBezTo>
                    <a:pt x="0" y="5"/>
                    <a:pt x="0" y="5"/>
                    <a:pt x="0" y="5"/>
                  </a:cubicBezTo>
                  <a:cubicBezTo>
                    <a:pt x="0" y="6"/>
                    <a:pt x="0" y="6"/>
                    <a:pt x="1" y="6"/>
                  </a:cubicBezTo>
                  <a:cubicBezTo>
                    <a:pt x="18" y="7"/>
                    <a:pt x="18" y="9"/>
                    <a:pt x="18" y="34"/>
                  </a:cubicBezTo>
                  <a:cubicBezTo>
                    <a:pt x="18" y="106"/>
                    <a:pt x="18" y="106"/>
                    <a:pt x="18" y="106"/>
                  </a:cubicBezTo>
                  <a:cubicBezTo>
                    <a:pt x="18" y="130"/>
                    <a:pt x="18" y="133"/>
                    <a:pt x="2" y="133"/>
                  </a:cubicBezTo>
                  <a:cubicBezTo>
                    <a:pt x="0" y="133"/>
                    <a:pt x="0" y="134"/>
                    <a:pt x="0" y="135"/>
                  </a:cubicBezTo>
                  <a:cubicBezTo>
                    <a:pt x="0" y="137"/>
                    <a:pt x="0" y="137"/>
                    <a:pt x="0" y="137"/>
                  </a:cubicBezTo>
                  <a:cubicBezTo>
                    <a:pt x="9" y="137"/>
                    <a:pt x="18" y="137"/>
                    <a:pt x="28" y="137"/>
                  </a:cubicBezTo>
                  <a:cubicBezTo>
                    <a:pt x="40" y="137"/>
                    <a:pt x="45" y="137"/>
                    <a:pt x="60" y="137"/>
                  </a:cubicBezTo>
                  <a:cubicBezTo>
                    <a:pt x="93" y="137"/>
                    <a:pt x="114" y="121"/>
                    <a:pt x="115" y="101"/>
                  </a:cubicBezTo>
                  <a:cubicBezTo>
                    <a:pt x="116" y="101"/>
                    <a:pt x="116" y="101"/>
                    <a:pt x="116" y="101"/>
                  </a:cubicBezTo>
                  <a:cubicBezTo>
                    <a:pt x="126" y="125"/>
                    <a:pt x="148" y="140"/>
                    <a:pt x="177" y="140"/>
                  </a:cubicBezTo>
                  <a:cubicBezTo>
                    <a:pt x="190" y="140"/>
                    <a:pt x="203" y="136"/>
                    <a:pt x="213" y="127"/>
                  </a:cubicBezTo>
                  <a:cubicBezTo>
                    <a:pt x="214" y="127"/>
                    <a:pt x="214" y="127"/>
                    <a:pt x="214" y="127"/>
                  </a:cubicBezTo>
                  <a:cubicBezTo>
                    <a:pt x="215" y="137"/>
                    <a:pt x="215" y="137"/>
                    <a:pt x="215" y="137"/>
                  </a:cubicBezTo>
                  <a:cubicBezTo>
                    <a:pt x="216" y="138"/>
                    <a:pt x="216" y="138"/>
                    <a:pt x="218" y="138"/>
                  </a:cubicBezTo>
                  <a:cubicBezTo>
                    <a:pt x="219" y="138"/>
                    <a:pt x="219" y="138"/>
                    <a:pt x="219" y="138"/>
                  </a:cubicBezTo>
                  <a:cubicBezTo>
                    <a:pt x="219" y="132"/>
                    <a:pt x="219" y="114"/>
                    <a:pt x="219" y="101"/>
                  </a:cubicBezTo>
                  <a:cubicBezTo>
                    <a:pt x="220" y="101"/>
                    <a:pt x="220" y="101"/>
                    <a:pt x="220" y="101"/>
                  </a:cubicBezTo>
                  <a:cubicBezTo>
                    <a:pt x="229" y="125"/>
                    <a:pt x="252" y="140"/>
                    <a:pt x="279" y="140"/>
                  </a:cubicBezTo>
                  <a:cubicBezTo>
                    <a:pt x="305" y="140"/>
                    <a:pt x="315" y="123"/>
                    <a:pt x="326" y="123"/>
                  </a:cubicBezTo>
                  <a:cubicBezTo>
                    <a:pt x="327" y="123"/>
                    <a:pt x="328" y="123"/>
                    <a:pt x="328" y="121"/>
                  </a:cubicBezTo>
                  <a:cubicBezTo>
                    <a:pt x="328" y="119"/>
                    <a:pt x="327" y="114"/>
                    <a:pt x="327" y="110"/>
                  </a:cubicBezTo>
                  <a:cubicBezTo>
                    <a:pt x="327" y="101"/>
                    <a:pt x="327" y="101"/>
                    <a:pt x="327" y="101"/>
                  </a:cubicBezTo>
                  <a:cubicBezTo>
                    <a:pt x="327" y="84"/>
                    <a:pt x="327" y="82"/>
                    <a:pt x="339" y="82"/>
                  </a:cubicBezTo>
                  <a:cubicBezTo>
                    <a:pt x="340" y="82"/>
                    <a:pt x="340" y="81"/>
                    <a:pt x="340" y="80"/>
                  </a:cubicBezTo>
                  <a:cubicBezTo>
                    <a:pt x="340" y="78"/>
                    <a:pt x="340" y="78"/>
                    <a:pt x="340" y="78"/>
                  </a:cubicBezTo>
                  <a:cubicBezTo>
                    <a:pt x="331" y="78"/>
                    <a:pt x="325" y="78"/>
                    <a:pt x="315" y="78"/>
                  </a:cubicBezTo>
                  <a:cubicBezTo>
                    <a:pt x="306" y="78"/>
                    <a:pt x="294" y="78"/>
                    <a:pt x="285"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sym typeface="Trebuchet MS" panose="020B0603020202020204" pitchFamily="34" charset="0"/>
              </a:endParaRPr>
            </a:p>
          </p:txBody>
        </p:sp>
        <p:sp>
          <p:nvSpPr>
            <p:cNvPr id="25" name="Freeform 6"/>
            <p:cNvSpPr>
              <a:spLocks noEditPoints="1"/>
            </p:cNvSpPr>
            <p:nvPr/>
          </p:nvSpPr>
          <p:spPr bwMode="auto">
            <a:xfrm>
              <a:off x="1194295" y="1459375"/>
              <a:ext cx="1831935" cy="112487"/>
            </a:xfrm>
            <a:custGeom>
              <a:avLst/>
              <a:gdLst>
                <a:gd name="T0" fmla="*/ 32 w 625"/>
                <a:gd name="T1" fmla="*/ 10 h 38"/>
                <a:gd name="T2" fmla="*/ 14 w 625"/>
                <a:gd name="T3" fmla="*/ 4 h 38"/>
                <a:gd name="T4" fmla="*/ 112 w 625"/>
                <a:gd name="T5" fmla="*/ 9 h 38"/>
                <a:gd name="T6" fmla="*/ 87 w 625"/>
                <a:gd name="T7" fmla="*/ 37 h 38"/>
                <a:gd name="T8" fmla="*/ 107 w 625"/>
                <a:gd name="T9" fmla="*/ 10 h 38"/>
                <a:gd name="T10" fmla="*/ 274 w 625"/>
                <a:gd name="T11" fmla="*/ 26 h 38"/>
                <a:gd name="T12" fmla="*/ 271 w 625"/>
                <a:gd name="T13" fmla="*/ 2 h 38"/>
                <a:gd name="T14" fmla="*/ 48 w 625"/>
                <a:gd name="T15" fmla="*/ 37 h 38"/>
                <a:gd name="T16" fmla="*/ 38 w 625"/>
                <a:gd name="T17" fmla="*/ 37 h 38"/>
                <a:gd name="T18" fmla="*/ 33 w 625"/>
                <a:gd name="T19" fmla="*/ 12 h 38"/>
                <a:gd name="T20" fmla="*/ 43 w 625"/>
                <a:gd name="T21" fmla="*/ 12 h 38"/>
                <a:gd name="T22" fmla="*/ 48 w 625"/>
                <a:gd name="T23" fmla="*/ 37 h 38"/>
                <a:gd name="T24" fmla="*/ 56 w 625"/>
                <a:gd name="T25" fmla="*/ 12 h 38"/>
                <a:gd name="T26" fmla="*/ 64 w 625"/>
                <a:gd name="T27" fmla="*/ 23 h 38"/>
                <a:gd name="T28" fmla="*/ 64 w 625"/>
                <a:gd name="T29" fmla="*/ 25 h 38"/>
                <a:gd name="T30" fmla="*/ 118 w 625"/>
                <a:gd name="T31" fmla="*/ 25 h 38"/>
                <a:gd name="T32" fmla="*/ 145 w 625"/>
                <a:gd name="T33" fmla="*/ 37 h 38"/>
                <a:gd name="T34" fmla="*/ 157 w 625"/>
                <a:gd name="T35" fmla="*/ 13 h 38"/>
                <a:gd name="T36" fmla="*/ 152 w 625"/>
                <a:gd name="T37" fmla="*/ 38 h 38"/>
                <a:gd name="T38" fmla="*/ 163 w 625"/>
                <a:gd name="T39" fmla="*/ 19 h 38"/>
                <a:gd name="T40" fmla="*/ 177 w 625"/>
                <a:gd name="T41" fmla="*/ 14 h 38"/>
                <a:gd name="T42" fmla="*/ 196 w 625"/>
                <a:gd name="T43" fmla="*/ 11 h 38"/>
                <a:gd name="T44" fmla="*/ 215 w 625"/>
                <a:gd name="T45" fmla="*/ 17 h 38"/>
                <a:gd name="T46" fmla="*/ 213 w 625"/>
                <a:gd name="T47" fmla="*/ 27 h 38"/>
                <a:gd name="T48" fmla="*/ 226 w 625"/>
                <a:gd name="T49" fmla="*/ 14 h 38"/>
                <a:gd name="T50" fmla="*/ 290 w 625"/>
                <a:gd name="T51" fmla="*/ 38 h 38"/>
                <a:gd name="T52" fmla="*/ 324 w 625"/>
                <a:gd name="T53" fmla="*/ 38 h 38"/>
                <a:gd name="T54" fmla="*/ 303 w 625"/>
                <a:gd name="T55" fmla="*/ 36 h 38"/>
                <a:gd name="T56" fmla="*/ 324 w 625"/>
                <a:gd name="T57" fmla="*/ 30 h 38"/>
                <a:gd name="T58" fmla="*/ 327 w 625"/>
                <a:gd name="T59" fmla="*/ 38 h 38"/>
                <a:gd name="T60" fmla="*/ 345 w 625"/>
                <a:gd name="T61" fmla="*/ 32 h 38"/>
                <a:gd name="T62" fmla="*/ 340 w 625"/>
                <a:gd name="T63" fmla="*/ 14 h 38"/>
                <a:gd name="T64" fmla="*/ 350 w 625"/>
                <a:gd name="T65" fmla="*/ 12 h 38"/>
                <a:gd name="T66" fmla="*/ 366 w 625"/>
                <a:gd name="T67" fmla="*/ 14 h 38"/>
                <a:gd name="T68" fmla="*/ 392 w 625"/>
                <a:gd name="T69" fmla="*/ 37 h 38"/>
                <a:gd name="T70" fmla="*/ 383 w 625"/>
                <a:gd name="T71" fmla="*/ 12 h 38"/>
                <a:gd name="T72" fmla="*/ 397 w 625"/>
                <a:gd name="T73" fmla="*/ 29 h 38"/>
                <a:gd name="T74" fmla="*/ 402 w 625"/>
                <a:gd name="T75" fmla="*/ 14 h 38"/>
                <a:gd name="T76" fmla="*/ 416 w 625"/>
                <a:gd name="T77" fmla="*/ 19 h 38"/>
                <a:gd name="T78" fmla="*/ 419 w 625"/>
                <a:gd name="T79" fmla="*/ 37 h 38"/>
                <a:gd name="T80" fmla="*/ 430 w 625"/>
                <a:gd name="T81" fmla="*/ 13 h 38"/>
                <a:gd name="T82" fmla="*/ 438 w 625"/>
                <a:gd name="T83" fmla="*/ 17 h 38"/>
                <a:gd name="T84" fmla="*/ 436 w 625"/>
                <a:gd name="T85" fmla="*/ 27 h 38"/>
                <a:gd name="T86" fmla="*/ 449 w 625"/>
                <a:gd name="T87" fmla="*/ 13 h 38"/>
                <a:gd name="T88" fmla="*/ 484 w 625"/>
                <a:gd name="T89" fmla="*/ 28 h 38"/>
                <a:gd name="T90" fmla="*/ 479 w 625"/>
                <a:gd name="T91" fmla="*/ 12 h 38"/>
                <a:gd name="T92" fmla="*/ 473 w 625"/>
                <a:gd name="T93" fmla="*/ 28 h 38"/>
                <a:gd name="T94" fmla="*/ 522 w 625"/>
                <a:gd name="T95" fmla="*/ 33 h 38"/>
                <a:gd name="T96" fmla="*/ 520 w 625"/>
                <a:gd name="T97" fmla="*/ 11 h 38"/>
                <a:gd name="T98" fmla="*/ 512 w 625"/>
                <a:gd name="T99" fmla="*/ 21 h 38"/>
                <a:gd name="T100" fmla="*/ 551 w 625"/>
                <a:gd name="T101" fmla="*/ 35 h 38"/>
                <a:gd name="T102" fmla="*/ 527 w 625"/>
                <a:gd name="T103" fmla="*/ 37 h 38"/>
                <a:gd name="T104" fmla="*/ 547 w 625"/>
                <a:gd name="T105" fmla="*/ 18 h 38"/>
                <a:gd name="T106" fmla="*/ 563 w 625"/>
                <a:gd name="T107" fmla="*/ 11 h 38"/>
                <a:gd name="T108" fmla="*/ 580 w 625"/>
                <a:gd name="T109" fmla="*/ 19 h 38"/>
                <a:gd name="T110" fmla="*/ 590 w 625"/>
                <a:gd name="T111" fmla="*/ 35 h 38"/>
                <a:gd name="T112" fmla="*/ 599 w 625"/>
                <a:gd name="T113" fmla="*/ 22 h 38"/>
                <a:gd name="T114" fmla="*/ 604 w 625"/>
                <a:gd name="T115" fmla="*/ 37 h 38"/>
                <a:gd name="T116" fmla="*/ 625 w 625"/>
                <a:gd name="T117"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5" h="38">
                  <a:moveTo>
                    <a:pt x="23" y="37"/>
                  </a:moveTo>
                  <a:cubicBezTo>
                    <a:pt x="23" y="36"/>
                    <a:pt x="23" y="36"/>
                    <a:pt x="23" y="36"/>
                  </a:cubicBezTo>
                  <a:cubicBezTo>
                    <a:pt x="23" y="35"/>
                    <a:pt x="23" y="35"/>
                    <a:pt x="23" y="35"/>
                  </a:cubicBezTo>
                  <a:cubicBezTo>
                    <a:pt x="19" y="34"/>
                    <a:pt x="19" y="34"/>
                    <a:pt x="19" y="28"/>
                  </a:cubicBezTo>
                  <a:cubicBezTo>
                    <a:pt x="19" y="4"/>
                    <a:pt x="19" y="4"/>
                    <a:pt x="19" y="4"/>
                  </a:cubicBezTo>
                  <a:cubicBezTo>
                    <a:pt x="19" y="3"/>
                    <a:pt x="19" y="3"/>
                    <a:pt x="19" y="3"/>
                  </a:cubicBezTo>
                  <a:cubicBezTo>
                    <a:pt x="23" y="3"/>
                    <a:pt x="23" y="3"/>
                    <a:pt x="23" y="3"/>
                  </a:cubicBezTo>
                  <a:cubicBezTo>
                    <a:pt x="27" y="3"/>
                    <a:pt x="30" y="4"/>
                    <a:pt x="30" y="10"/>
                  </a:cubicBezTo>
                  <a:cubicBezTo>
                    <a:pt x="30" y="10"/>
                    <a:pt x="31" y="10"/>
                    <a:pt x="31" y="10"/>
                  </a:cubicBezTo>
                  <a:cubicBezTo>
                    <a:pt x="32" y="10"/>
                    <a:pt x="32" y="10"/>
                    <a:pt x="32" y="10"/>
                  </a:cubicBezTo>
                  <a:cubicBezTo>
                    <a:pt x="32" y="8"/>
                    <a:pt x="32" y="3"/>
                    <a:pt x="32" y="1"/>
                  </a:cubicBezTo>
                  <a:cubicBezTo>
                    <a:pt x="30" y="1"/>
                    <a:pt x="27" y="1"/>
                    <a:pt x="23" y="1"/>
                  </a:cubicBezTo>
                  <a:cubicBezTo>
                    <a:pt x="10" y="1"/>
                    <a:pt x="10" y="1"/>
                    <a:pt x="10" y="1"/>
                  </a:cubicBezTo>
                  <a:cubicBezTo>
                    <a:pt x="6" y="1"/>
                    <a:pt x="3" y="1"/>
                    <a:pt x="0" y="1"/>
                  </a:cubicBezTo>
                  <a:cubicBezTo>
                    <a:pt x="0" y="3"/>
                    <a:pt x="0" y="9"/>
                    <a:pt x="0" y="11"/>
                  </a:cubicBezTo>
                  <a:cubicBezTo>
                    <a:pt x="2" y="11"/>
                    <a:pt x="2" y="11"/>
                    <a:pt x="2" y="11"/>
                  </a:cubicBezTo>
                  <a:cubicBezTo>
                    <a:pt x="2" y="11"/>
                    <a:pt x="2" y="11"/>
                    <a:pt x="2" y="11"/>
                  </a:cubicBezTo>
                  <a:cubicBezTo>
                    <a:pt x="3" y="4"/>
                    <a:pt x="5" y="3"/>
                    <a:pt x="10" y="3"/>
                  </a:cubicBezTo>
                  <a:cubicBezTo>
                    <a:pt x="13" y="3"/>
                    <a:pt x="13" y="3"/>
                    <a:pt x="13" y="3"/>
                  </a:cubicBezTo>
                  <a:cubicBezTo>
                    <a:pt x="14" y="3"/>
                    <a:pt x="14" y="3"/>
                    <a:pt x="14" y="4"/>
                  </a:cubicBezTo>
                  <a:cubicBezTo>
                    <a:pt x="14" y="28"/>
                    <a:pt x="14" y="28"/>
                    <a:pt x="14" y="28"/>
                  </a:cubicBezTo>
                  <a:cubicBezTo>
                    <a:pt x="14" y="34"/>
                    <a:pt x="14" y="34"/>
                    <a:pt x="10" y="35"/>
                  </a:cubicBezTo>
                  <a:cubicBezTo>
                    <a:pt x="9" y="35"/>
                    <a:pt x="9" y="35"/>
                    <a:pt x="9" y="36"/>
                  </a:cubicBezTo>
                  <a:cubicBezTo>
                    <a:pt x="9" y="37"/>
                    <a:pt x="9" y="37"/>
                    <a:pt x="9" y="37"/>
                  </a:cubicBezTo>
                  <a:cubicBezTo>
                    <a:pt x="12" y="37"/>
                    <a:pt x="14" y="37"/>
                    <a:pt x="16" y="37"/>
                  </a:cubicBezTo>
                  <a:cubicBezTo>
                    <a:pt x="19" y="37"/>
                    <a:pt x="21" y="37"/>
                    <a:pt x="23" y="37"/>
                  </a:cubicBezTo>
                  <a:close/>
                  <a:moveTo>
                    <a:pt x="116" y="27"/>
                  </a:moveTo>
                  <a:cubicBezTo>
                    <a:pt x="116" y="21"/>
                    <a:pt x="110" y="18"/>
                    <a:pt x="104" y="18"/>
                  </a:cubicBezTo>
                  <a:cubicBezTo>
                    <a:pt x="104" y="18"/>
                    <a:pt x="104" y="18"/>
                    <a:pt x="104" y="18"/>
                  </a:cubicBezTo>
                  <a:cubicBezTo>
                    <a:pt x="109" y="17"/>
                    <a:pt x="112" y="14"/>
                    <a:pt x="112" y="9"/>
                  </a:cubicBezTo>
                  <a:cubicBezTo>
                    <a:pt x="112" y="3"/>
                    <a:pt x="105" y="1"/>
                    <a:pt x="99" y="1"/>
                  </a:cubicBezTo>
                  <a:cubicBezTo>
                    <a:pt x="97" y="1"/>
                    <a:pt x="96" y="1"/>
                    <a:pt x="94" y="1"/>
                  </a:cubicBezTo>
                  <a:cubicBezTo>
                    <a:pt x="91" y="1"/>
                    <a:pt x="89" y="1"/>
                    <a:pt x="87" y="1"/>
                  </a:cubicBezTo>
                  <a:cubicBezTo>
                    <a:pt x="87" y="2"/>
                    <a:pt x="87" y="2"/>
                    <a:pt x="87" y="2"/>
                  </a:cubicBezTo>
                  <a:cubicBezTo>
                    <a:pt x="87" y="3"/>
                    <a:pt x="87" y="3"/>
                    <a:pt x="87" y="3"/>
                  </a:cubicBezTo>
                  <a:cubicBezTo>
                    <a:pt x="91" y="3"/>
                    <a:pt x="91" y="3"/>
                    <a:pt x="91" y="10"/>
                  </a:cubicBezTo>
                  <a:cubicBezTo>
                    <a:pt x="91" y="28"/>
                    <a:pt x="91" y="28"/>
                    <a:pt x="91" y="28"/>
                  </a:cubicBezTo>
                  <a:cubicBezTo>
                    <a:pt x="91" y="34"/>
                    <a:pt x="91" y="34"/>
                    <a:pt x="87" y="35"/>
                  </a:cubicBezTo>
                  <a:cubicBezTo>
                    <a:pt x="87" y="35"/>
                    <a:pt x="87" y="35"/>
                    <a:pt x="87" y="36"/>
                  </a:cubicBezTo>
                  <a:cubicBezTo>
                    <a:pt x="87" y="37"/>
                    <a:pt x="87" y="37"/>
                    <a:pt x="87" y="37"/>
                  </a:cubicBezTo>
                  <a:cubicBezTo>
                    <a:pt x="89" y="37"/>
                    <a:pt x="91" y="37"/>
                    <a:pt x="94" y="37"/>
                  </a:cubicBezTo>
                  <a:cubicBezTo>
                    <a:pt x="97" y="37"/>
                    <a:pt x="98" y="37"/>
                    <a:pt x="101" y="37"/>
                  </a:cubicBezTo>
                  <a:cubicBezTo>
                    <a:pt x="110" y="37"/>
                    <a:pt x="116" y="32"/>
                    <a:pt x="116" y="27"/>
                  </a:cubicBezTo>
                  <a:close/>
                  <a:moveTo>
                    <a:pt x="110" y="27"/>
                  </a:moveTo>
                  <a:cubicBezTo>
                    <a:pt x="110" y="32"/>
                    <a:pt x="107" y="35"/>
                    <a:pt x="101" y="35"/>
                  </a:cubicBezTo>
                  <a:cubicBezTo>
                    <a:pt x="96" y="35"/>
                    <a:pt x="96" y="34"/>
                    <a:pt x="96" y="27"/>
                  </a:cubicBezTo>
                  <a:cubicBezTo>
                    <a:pt x="96" y="19"/>
                    <a:pt x="96" y="19"/>
                    <a:pt x="96" y="19"/>
                  </a:cubicBezTo>
                  <a:cubicBezTo>
                    <a:pt x="98" y="19"/>
                    <a:pt x="98" y="19"/>
                    <a:pt x="98" y="19"/>
                  </a:cubicBezTo>
                  <a:cubicBezTo>
                    <a:pt x="106" y="19"/>
                    <a:pt x="110" y="21"/>
                    <a:pt x="110" y="27"/>
                  </a:cubicBezTo>
                  <a:close/>
                  <a:moveTo>
                    <a:pt x="107" y="10"/>
                  </a:moveTo>
                  <a:cubicBezTo>
                    <a:pt x="107" y="15"/>
                    <a:pt x="104" y="17"/>
                    <a:pt x="98" y="17"/>
                  </a:cubicBezTo>
                  <a:cubicBezTo>
                    <a:pt x="96" y="17"/>
                    <a:pt x="96" y="17"/>
                    <a:pt x="96" y="17"/>
                  </a:cubicBezTo>
                  <a:cubicBezTo>
                    <a:pt x="96" y="4"/>
                    <a:pt x="96" y="4"/>
                    <a:pt x="96" y="4"/>
                  </a:cubicBezTo>
                  <a:cubicBezTo>
                    <a:pt x="96" y="3"/>
                    <a:pt x="96" y="3"/>
                    <a:pt x="97" y="3"/>
                  </a:cubicBezTo>
                  <a:cubicBezTo>
                    <a:pt x="97" y="3"/>
                    <a:pt x="99" y="3"/>
                    <a:pt x="100" y="3"/>
                  </a:cubicBezTo>
                  <a:cubicBezTo>
                    <a:pt x="104" y="3"/>
                    <a:pt x="107" y="5"/>
                    <a:pt x="107" y="10"/>
                  </a:cubicBezTo>
                  <a:close/>
                  <a:moveTo>
                    <a:pt x="276" y="37"/>
                  </a:moveTo>
                  <a:cubicBezTo>
                    <a:pt x="276" y="35"/>
                    <a:pt x="276" y="28"/>
                    <a:pt x="276" y="26"/>
                  </a:cubicBezTo>
                  <a:cubicBezTo>
                    <a:pt x="274" y="26"/>
                    <a:pt x="274" y="26"/>
                    <a:pt x="274" y="26"/>
                  </a:cubicBezTo>
                  <a:cubicBezTo>
                    <a:pt x="274" y="26"/>
                    <a:pt x="274" y="26"/>
                    <a:pt x="274" y="26"/>
                  </a:cubicBezTo>
                  <a:cubicBezTo>
                    <a:pt x="273" y="33"/>
                    <a:pt x="270" y="35"/>
                    <a:pt x="264" y="35"/>
                  </a:cubicBezTo>
                  <a:cubicBezTo>
                    <a:pt x="257" y="35"/>
                    <a:pt x="253" y="29"/>
                    <a:pt x="253" y="19"/>
                  </a:cubicBezTo>
                  <a:cubicBezTo>
                    <a:pt x="253" y="11"/>
                    <a:pt x="254" y="2"/>
                    <a:pt x="263" y="2"/>
                  </a:cubicBezTo>
                  <a:cubicBezTo>
                    <a:pt x="268" y="2"/>
                    <a:pt x="271" y="5"/>
                    <a:pt x="272" y="11"/>
                  </a:cubicBezTo>
                  <a:cubicBezTo>
                    <a:pt x="272" y="11"/>
                    <a:pt x="272" y="11"/>
                    <a:pt x="272" y="11"/>
                  </a:cubicBezTo>
                  <a:cubicBezTo>
                    <a:pt x="274" y="11"/>
                    <a:pt x="274" y="11"/>
                    <a:pt x="274" y="11"/>
                  </a:cubicBezTo>
                  <a:cubicBezTo>
                    <a:pt x="274" y="9"/>
                    <a:pt x="274" y="3"/>
                    <a:pt x="274" y="0"/>
                  </a:cubicBezTo>
                  <a:cubicBezTo>
                    <a:pt x="273" y="0"/>
                    <a:pt x="273" y="0"/>
                    <a:pt x="273" y="0"/>
                  </a:cubicBezTo>
                  <a:cubicBezTo>
                    <a:pt x="272" y="0"/>
                    <a:pt x="272" y="0"/>
                    <a:pt x="272" y="1"/>
                  </a:cubicBezTo>
                  <a:cubicBezTo>
                    <a:pt x="271" y="2"/>
                    <a:pt x="271" y="2"/>
                    <a:pt x="271" y="2"/>
                  </a:cubicBezTo>
                  <a:cubicBezTo>
                    <a:pt x="271" y="2"/>
                    <a:pt x="271" y="2"/>
                    <a:pt x="271" y="2"/>
                  </a:cubicBezTo>
                  <a:cubicBezTo>
                    <a:pt x="269" y="1"/>
                    <a:pt x="266" y="0"/>
                    <a:pt x="263" y="0"/>
                  </a:cubicBezTo>
                  <a:cubicBezTo>
                    <a:pt x="253" y="0"/>
                    <a:pt x="247" y="8"/>
                    <a:pt x="247" y="19"/>
                  </a:cubicBezTo>
                  <a:cubicBezTo>
                    <a:pt x="247" y="31"/>
                    <a:pt x="254" y="38"/>
                    <a:pt x="264" y="38"/>
                  </a:cubicBezTo>
                  <a:cubicBezTo>
                    <a:pt x="269" y="38"/>
                    <a:pt x="272" y="36"/>
                    <a:pt x="273" y="36"/>
                  </a:cubicBezTo>
                  <a:cubicBezTo>
                    <a:pt x="273" y="36"/>
                    <a:pt x="273" y="36"/>
                    <a:pt x="273" y="36"/>
                  </a:cubicBezTo>
                  <a:cubicBezTo>
                    <a:pt x="274" y="37"/>
                    <a:pt x="274" y="37"/>
                    <a:pt x="274" y="37"/>
                  </a:cubicBezTo>
                  <a:cubicBezTo>
                    <a:pt x="274" y="37"/>
                    <a:pt x="274" y="37"/>
                    <a:pt x="275" y="37"/>
                  </a:cubicBezTo>
                  <a:lnTo>
                    <a:pt x="276" y="37"/>
                  </a:lnTo>
                  <a:close/>
                  <a:moveTo>
                    <a:pt x="48" y="37"/>
                  </a:moveTo>
                  <a:cubicBezTo>
                    <a:pt x="47" y="37"/>
                    <a:pt x="45" y="37"/>
                    <a:pt x="43" y="37"/>
                  </a:cubicBezTo>
                  <a:cubicBezTo>
                    <a:pt x="43" y="36"/>
                    <a:pt x="43" y="36"/>
                    <a:pt x="43" y="36"/>
                  </a:cubicBezTo>
                  <a:cubicBezTo>
                    <a:pt x="43" y="36"/>
                    <a:pt x="43" y="35"/>
                    <a:pt x="43" y="35"/>
                  </a:cubicBezTo>
                  <a:cubicBezTo>
                    <a:pt x="46" y="35"/>
                    <a:pt x="46" y="35"/>
                    <a:pt x="46" y="30"/>
                  </a:cubicBezTo>
                  <a:cubicBezTo>
                    <a:pt x="46" y="25"/>
                    <a:pt x="46" y="25"/>
                    <a:pt x="46" y="25"/>
                  </a:cubicBezTo>
                  <a:cubicBezTo>
                    <a:pt x="35" y="25"/>
                    <a:pt x="35" y="25"/>
                    <a:pt x="35" y="25"/>
                  </a:cubicBezTo>
                  <a:cubicBezTo>
                    <a:pt x="35" y="30"/>
                    <a:pt x="35" y="30"/>
                    <a:pt x="35" y="30"/>
                  </a:cubicBezTo>
                  <a:cubicBezTo>
                    <a:pt x="35" y="35"/>
                    <a:pt x="35" y="35"/>
                    <a:pt x="38" y="35"/>
                  </a:cubicBezTo>
                  <a:cubicBezTo>
                    <a:pt x="38" y="35"/>
                    <a:pt x="38" y="36"/>
                    <a:pt x="38" y="36"/>
                  </a:cubicBezTo>
                  <a:cubicBezTo>
                    <a:pt x="38" y="37"/>
                    <a:pt x="38" y="37"/>
                    <a:pt x="38" y="37"/>
                  </a:cubicBezTo>
                  <a:cubicBezTo>
                    <a:pt x="37" y="37"/>
                    <a:pt x="35" y="37"/>
                    <a:pt x="33" y="37"/>
                  </a:cubicBezTo>
                  <a:cubicBezTo>
                    <a:pt x="31" y="37"/>
                    <a:pt x="29" y="37"/>
                    <a:pt x="27" y="37"/>
                  </a:cubicBezTo>
                  <a:cubicBezTo>
                    <a:pt x="27" y="36"/>
                    <a:pt x="27" y="36"/>
                    <a:pt x="27" y="36"/>
                  </a:cubicBezTo>
                  <a:cubicBezTo>
                    <a:pt x="27" y="36"/>
                    <a:pt x="27" y="35"/>
                    <a:pt x="28" y="35"/>
                  </a:cubicBezTo>
                  <a:cubicBezTo>
                    <a:pt x="31" y="35"/>
                    <a:pt x="31" y="35"/>
                    <a:pt x="31" y="30"/>
                  </a:cubicBezTo>
                  <a:cubicBezTo>
                    <a:pt x="31" y="19"/>
                    <a:pt x="31" y="19"/>
                    <a:pt x="31" y="19"/>
                  </a:cubicBezTo>
                  <a:cubicBezTo>
                    <a:pt x="31" y="14"/>
                    <a:pt x="31" y="14"/>
                    <a:pt x="28" y="14"/>
                  </a:cubicBezTo>
                  <a:cubicBezTo>
                    <a:pt x="27" y="14"/>
                    <a:pt x="27" y="14"/>
                    <a:pt x="27" y="13"/>
                  </a:cubicBezTo>
                  <a:cubicBezTo>
                    <a:pt x="27" y="12"/>
                    <a:pt x="27" y="12"/>
                    <a:pt x="27" y="12"/>
                  </a:cubicBezTo>
                  <a:cubicBezTo>
                    <a:pt x="29" y="12"/>
                    <a:pt x="31" y="12"/>
                    <a:pt x="33" y="12"/>
                  </a:cubicBezTo>
                  <a:cubicBezTo>
                    <a:pt x="35" y="12"/>
                    <a:pt x="37" y="12"/>
                    <a:pt x="38" y="12"/>
                  </a:cubicBezTo>
                  <a:cubicBezTo>
                    <a:pt x="38" y="13"/>
                    <a:pt x="38" y="13"/>
                    <a:pt x="38" y="13"/>
                  </a:cubicBezTo>
                  <a:cubicBezTo>
                    <a:pt x="38" y="14"/>
                    <a:pt x="38" y="14"/>
                    <a:pt x="38" y="14"/>
                  </a:cubicBezTo>
                  <a:cubicBezTo>
                    <a:pt x="35" y="14"/>
                    <a:pt x="35" y="14"/>
                    <a:pt x="35" y="19"/>
                  </a:cubicBezTo>
                  <a:cubicBezTo>
                    <a:pt x="35" y="23"/>
                    <a:pt x="35" y="23"/>
                    <a:pt x="35" y="23"/>
                  </a:cubicBezTo>
                  <a:cubicBezTo>
                    <a:pt x="46" y="23"/>
                    <a:pt x="46" y="23"/>
                    <a:pt x="46" y="23"/>
                  </a:cubicBezTo>
                  <a:cubicBezTo>
                    <a:pt x="46" y="19"/>
                    <a:pt x="46" y="19"/>
                    <a:pt x="46" y="19"/>
                  </a:cubicBezTo>
                  <a:cubicBezTo>
                    <a:pt x="46" y="14"/>
                    <a:pt x="46" y="14"/>
                    <a:pt x="43" y="14"/>
                  </a:cubicBezTo>
                  <a:cubicBezTo>
                    <a:pt x="43" y="14"/>
                    <a:pt x="43" y="14"/>
                    <a:pt x="43" y="13"/>
                  </a:cubicBezTo>
                  <a:cubicBezTo>
                    <a:pt x="43" y="12"/>
                    <a:pt x="43" y="12"/>
                    <a:pt x="43" y="12"/>
                  </a:cubicBezTo>
                  <a:cubicBezTo>
                    <a:pt x="45" y="12"/>
                    <a:pt x="47" y="12"/>
                    <a:pt x="48" y="12"/>
                  </a:cubicBezTo>
                  <a:cubicBezTo>
                    <a:pt x="50" y="12"/>
                    <a:pt x="52" y="12"/>
                    <a:pt x="54" y="12"/>
                  </a:cubicBezTo>
                  <a:cubicBezTo>
                    <a:pt x="54" y="13"/>
                    <a:pt x="54" y="13"/>
                    <a:pt x="54" y="13"/>
                  </a:cubicBezTo>
                  <a:cubicBezTo>
                    <a:pt x="54" y="14"/>
                    <a:pt x="54" y="14"/>
                    <a:pt x="54" y="14"/>
                  </a:cubicBezTo>
                  <a:cubicBezTo>
                    <a:pt x="51" y="14"/>
                    <a:pt x="51" y="14"/>
                    <a:pt x="51" y="19"/>
                  </a:cubicBezTo>
                  <a:cubicBezTo>
                    <a:pt x="51" y="30"/>
                    <a:pt x="51" y="30"/>
                    <a:pt x="51" y="30"/>
                  </a:cubicBezTo>
                  <a:cubicBezTo>
                    <a:pt x="51" y="35"/>
                    <a:pt x="51" y="35"/>
                    <a:pt x="54" y="35"/>
                  </a:cubicBezTo>
                  <a:cubicBezTo>
                    <a:pt x="54" y="35"/>
                    <a:pt x="54" y="36"/>
                    <a:pt x="54" y="36"/>
                  </a:cubicBezTo>
                  <a:cubicBezTo>
                    <a:pt x="54" y="37"/>
                    <a:pt x="54" y="37"/>
                    <a:pt x="54" y="37"/>
                  </a:cubicBezTo>
                  <a:cubicBezTo>
                    <a:pt x="52" y="37"/>
                    <a:pt x="50" y="37"/>
                    <a:pt x="48" y="37"/>
                  </a:cubicBezTo>
                  <a:close/>
                  <a:moveTo>
                    <a:pt x="69" y="37"/>
                  </a:moveTo>
                  <a:cubicBezTo>
                    <a:pt x="62" y="37"/>
                    <a:pt x="62" y="37"/>
                    <a:pt x="62" y="37"/>
                  </a:cubicBezTo>
                  <a:cubicBezTo>
                    <a:pt x="60" y="37"/>
                    <a:pt x="58" y="37"/>
                    <a:pt x="56" y="37"/>
                  </a:cubicBezTo>
                  <a:cubicBezTo>
                    <a:pt x="56" y="36"/>
                    <a:pt x="56" y="36"/>
                    <a:pt x="56" y="36"/>
                  </a:cubicBezTo>
                  <a:cubicBezTo>
                    <a:pt x="56" y="36"/>
                    <a:pt x="56" y="35"/>
                    <a:pt x="56" y="35"/>
                  </a:cubicBezTo>
                  <a:cubicBezTo>
                    <a:pt x="59" y="35"/>
                    <a:pt x="59" y="35"/>
                    <a:pt x="59" y="30"/>
                  </a:cubicBezTo>
                  <a:cubicBezTo>
                    <a:pt x="59" y="19"/>
                    <a:pt x="59" y="19"/>
                    <a:pt x="59" y="19"/>
                  </a:cubicBezTo>
                  <a:cubicBezTo>
                    <a:pt x="59" y="14"/>
                    <a:pt x="59" y="14"/>
                    <a:pt x="56" y="14"/>
                  </a:cubicBezTo>
                  <a:cubicBezTo>
                    <a:pt x="56" y="14"/>
                    <a:pt x="56" y="14"/>
                    <a:pt x="56" y="13"/>
                  </a:cubicBezTo>
                  <a:cubicBezTo>
                    <a:pt x="56" y="12"/>
                    <a:pt x="56" y="12"/>
                    <a:pt x="56" y="12"/>
                  </a:cubicBezTo>
                  <a:cubicBezTo>
                    <a:pt x="58" y="12"/>
                    <a:pt x="60" y="12"/>
                    <a:pt x="62" y="12"/>
                  </a:cubicBezTo>
                  <a:cubicBezTo>
                    <a:pt x="67" y="12"/>
                    <a:pt x="67" y="12"/>
                    <a:pt x="67" y="12"/>
                  </a:cubicBezTo>
                  <a:cubicBezTo>
                    <a:pt x="71" y="12"/>
                    <a:pt x="73" y="12"/>
                    <a:pt x="74" y="12"/>
                  </a:cubicBezTo>
                  <a:cubicBezTo>
                    <a:pt x="74" y="14"/>
                    <a:pt x="74" y="17"/>
                    <a:pt x="74" y="19"/>
                  </a:cubicBezTo>
                  <a:cubicBezTo>
                    <a:pt x="73" y="19"/>
                    <a:pt x="73" y="19"/>
                    <a:pt x="73" y="19"/>
                  </a:cubicBezTo>
                  <a:cubicBezTo>
                    <a:pt x="73" y="19"/>
                    <a:pt x="73" y="19"/>
                    <a:pt x="73" y="19"/>
                  </a:cubicBezTo>
                  <a:cubicBezTo>
                    <a:pt x="72" y="15"/>
                    <a:pt x="71" y="14"/>
                    <a:pt x="68" y="14"/>
                  </a:cubicBezTo>
                  <a:cubicBezTo>
                    <a:pt x="64" y="14"/>
                    <a:pt x="64" y="14"/>
                    <a:pt x="64" y="14"/>
                  </a:cubicBezTo>
                  <a:cubicBezTo>
                    <a:pt x="64" y="14"/>
                    <a:pt x="64" y="14"/>
                    <a:pt x="64" y="15"/>
                  </a:cubicBezTo>
                  <a:cubicBezTo>
                    <a:pt x="64" y="23"/>
                    <a:pt x="64" y="23"/>
                    <a:pt x="64" y="23"/>
                  </a:cubicBezTo>
                  <a:cubicBezTo>
                    <a:pt x="64" y="23"/>
                    <a:pt x="64" y="23"/>
                    <a:pt x="64" y="23"/>
                  </a:cubicBezTo>
                  <a:cubicBezTo>
                    <a:pt x="67" y="23"/>
                    <a:pt x="68" y="23"/>
                    <a:pt x="68" y="20"/>
                  </a:cubicBezTo>
                  <a:cubicBezTo>
                    <a:pt x="68" y="20"/>
                    <a:pt x="68" y="20"/>
                    <a:pt x="69" y="20"/>
                  </a:cubicBezTo>
                  <a:cubicBezTo>
                    <a:pt x="70" y="20"/>
                    <a:pt x="70" y="20"/>
                    <a:pt x="70" y="20"/>
                  </a:cubicBezTo>
                  <a:cubicBezTo>
                    <a:pt x="70" y="21"/>
                    <a:pt x="70" y="23"/>
                    <a:pt x="70" y="24"/>
                  </a:cubicBezTo>
                  <a:cubicBezTo>
                    <a:pt x="70" y="26"/>
                    <a:pt x="70" y="27"/>
                    <a:pt x="70" y="28"/>
                  </a:cubicBezTo>
                  <a:cubicBezTo>
                    <a:pt x="69" y="28"/>
                    <a:pt x="69" y="28"/>
                    <a:pt x="69" y="28"/>
                  </a:cubicBezTo>
                  <a:cubicBezTo>
                    <a:pt x="68" y="28"/>
                    <a:pt x="68" y="28"/>
                    <a:pt x="68" y="28"/>
                  </a:cubicBezTo>
                  <a:cubicBezTo>
                    <a:pt x="68" y="25"/>
                    <a:pt x="67" y="25"/>
                    <a:pt x="64" y="25"/>
                  </a:cubicBezTo>
                  <a:cubicBezTo>
                    <a:pt x="64" y="25"/>
                    <a:pt x="64" y="25"/>
                    <a:pt x="64" y="25"/>
                  </a:cubicBezTo>
                  <a:cubicBezTo>
                    <a:pt x="64" y="30"/>
                    <a:pt x="64" y="30"/>
                    <a:pt x="64" y="30"/>
                  </a:cubicBezTo>
                  <a:cubicBezTo>
                    <a:pt x="64" y="35"/>
                    <a:pt x="64" y="35"/>
                    <a:pt x="67" y="35"/>
                  </a:cubicBezTo>
                  <a:cubicBezTo>
                    <a:pt x="69" y="35"/>
                    <a:pt x="69" y="35"/>
                    <a:pt x="69" y="35"/>
                  </a:cubicBezTo>
                  <a:cubicBezTo>
                    <a:pt x="72" y="35"/>
                    <a:pt x="74" y="34"/>
                    <a:pt x="75" y="30"/>
                  </a:cubicBezTo>
                  <a:cubicBezTo>
                    <a:pt x="75" y="30"/>
                    <a:pt x="75" y="30"/>
                    <a:pt x="75" y="30"/>
                  </a:cubicBezTo>
                  <a:cubicBezTo>
                    <a:pt x="76" y="30"/>
                    <a:pt x="76" y="30"/>
                    <a:pt x="76" y="30"/>
                  </a:cubicBezTo>
                  <a:cubicBezTo>
                    <a:pt x="76" y="31"/>
                    <a:pt x="76" y="35"/>
                    <a:pt x="76" y="37"/>
                  </a:cubicBezTo>
                  <a:cubicBezTo>
                    <a:pt x="74" y="37"/>
                    <a:pt x="72" y="37"/>
                    <a:pt x="69" y="37"/>
                  </a:cubicBezTo>
                  <a:close/>
                  <a:moveTo>
                    <a:pt x="130" y="38"/>
                  </a:moveTo>
                  <a:cubicBezTo>
                    <a:pt x="123" y="38"/>
                    <a:pt x="118" y="33"/>
                    <a:pt x="118" y="25"/>
                  </a:cubicBezTo>
                  <a:cubicBezTo>
                    <a:pt x="118" y="16"/>
                    <a:pt x="124" y="11"/>
                    <a:pt x="130" y="11"/>
                  </a:cubicBezTo>
                  <a:cubicBezTo>
                    <a:pt x="137" y="11"/>
                    <a:pt x="142" y="16"/>
                    <a:pt x="142" y="24"/>
                  </a:cubicBezTo>
                  <a:cubicBezTo>
                    <a:pt x="142" y="33"/>
                    <a:pt x="137" y="38"/>
                    <a:pt x="130" y="38"/>
                  </a:cubicBezTo>
                  <a:close/>
                  <a:moveTo>
                    <a:pt x="130" y="14"/>
                  </a:moveTo>
                  <a:cubicBezTo>
                    <a:pt x="125" y="14"/>
                    <a:pt x="123" y="17"/>
                    <a:pt x="123" y="25"/>
                  </a:cubicBezTo>
                  <a:cubicBezTo>
                    <a:pt x="123" y="32"/>
                    <a:pt x="126" y="36"/>
                    <a:pt x="130" y="36"/>
                  </a:cubicBezTo>
                  <a:cubicBezTo>
                    <a:pt x="135" y="36"/>
                    <a:pt x="137" y="32"/>
                    <a:pt x="137" y="24"/>
                  </a:cubicBezTo>
                  <a:cubicBezTo>
                    <a:pt x="137" y="17"/>
                    <a:pt x="134" y="14"/>
                    <a:pt x="130" y="14"/>
                  </a:cubicBezTo>
                  <a:close/>
                  <a:moveTo>
                    <a:pt x="146" y="36"/>
                  </a:moveTo>
                  <a:cubicBezTo>
                    <a:pt x="145" y="37"/>
                    <a:pt x="145" y="37"/>
                    <a:pt x="145" y="37"/>
                  </a:cubicBezTo>
                  <a:cubicBezTo>
                    <a:pt x="145" y="37"/>
                    <a:pt x="145" y="37"/>
                    <a:pt x="145" y="37"/>
                  </a:cubicBezTo>
                  <a:cubicBezTo>
                    <a:pt x="144" y="37"/>
                    <a:pt x="144" y="37"/>
                    <a:pt x="144" y="37"/>
                  </a:cubicBezTo>
                  <a:cubicBezTo>
                    <a:pt x="144" y="36"/>
                    <a:pt x="144" y="31"/>
                    <a:pt x="144" y="29"/>
                  </a:cubicBezTo>
                  <a:cubicBezTo>
                    <a:pt x="145" y="29"/>
                    <a:pt x="145" y="29"/>
                    <a:pt x="145" y="29"/>
                  </a:cubicBezTo>
                  <a:cubicBezTo>
                    <a:pt x="145" y="29"/>
                    <a:pt x="146" y="29"/>
                    <a:pt x="146" y="30"/>
                  </a:cubicBezTo>
                  <a:cubicBezTo>
                    <a:pt x="146" y="33"/>
                    <a:pt x="148" y="36"/>
                    <a:pt x="152" y="36"/>
                  </a:cubicBezTo>
                  <a:cubicBezTo>
                    <a:pt x="155" y="36"/>
                    <a:pt x="157" y="34"/>
                    <a:pt x="157" y="32"/>
                  </a:cubicBezTo>
                  <a:cubicBezTo>
                    <a:pt x="157" y="25"/>
                    <a:pt x="144" y="27"/>
                    <a:pt x="144" y="19"/>
                  </a:cubicBezTo>
                  <a:cubicBezTo>
                    <a:pt x="144" y="14"/>
                    <a:pt x="147" y="11"/>
                    <a:pt x="152" y="11"/>
                  </a:cubicBezTo>
                  <a:cubicBezTo>
                    <a:pt x="153" y="11"/>
                    <a:pt x="155" y="12"/>
                    <a:pt x="157" y="13"/>
                  </a:cubicBezTo>
                  <a:cubicBezTo>
                    <a:pt x="157" y="12"/>
                    <a:pt x="157" y="12"/>
                    <a:pt x="157" y="12"/>
                  </a:cubicBezTo>
                  <a:cubicBezTo>
                    <a:pt x="157" y="12"/>
                    <a:pt x="158" y="12"/>
                    <a:pt x="158" y="12"/>
                  </a:cubicBezTo>
                  <a:cubicBezTo>
                    <a:pt x="159" y="12"/>
                    <a:pt x="159" y="12"/>
                    <a:pt x="159" y="12"/>
                  </a:cubicBezTo>
                  <a:cubicBezTo>
                    <a:pt x="159" y="14"/>
                    <a:pt x="159" y="18"/>
                    <a:pt x="159" y="19"/>
                  </a:cubicBezTo>
                  <a:cubicBezTo>
                    <a:pt x="158" y="19"/>
                    <a:pt x="158" y="19"/>
                    <a:pt x="158" y="19"/>
                  </a:cubicBezTo>
                  <a:cubicBezTo>
                    <a:pt x="157" y="19"/>
                    <a:pt x="157" y="19"/>
                    <a:pt x="157" y="19"/>
                  </a:cubicBezTo>
                  <a:cubicBezTo>
                    <a:pt x="156" y="16"/>
                    <a:pt x="155" y="14"/>
                    <a:pt x="152" y="14"/>
                  </a:cubicBezTo>
                  <a:cubicBezTo>
                    <a:pt x="149" y="14"/>
                    <a:pt x="148" y="15"/>
                    <a:pt x="148" y="17"/>
                  </a:cubicBezTo>
                  <a:cubicBezTo>
                    <a:pt x="148" y="23"/>
                    <a:pt x="161" y="21"/>
                    <a:pt x="161" y="30"/>
                  </a:cubicBezTo>
                  <a:cubicBezTo>
                    <a:pt x="161" y="35"/>
                    <a:pt x="156" y="38"/>
                    <a:pt x="152" y="38"/>
                  </a:cubicBezTo>
                  <a:cubicBezTo>
                    <a:pt x="149" y="38"/>
                    <a:pt x="147" y="37"/>
                    <a:pt x="146" y="36"/>
                  </a:cubicBezTo>
                  <a:close/>
                  <a:moveTo>
                    <a:pt x="172" y="37"/>
                  </a:moveTo>
                  <a:cubicBezTo>
                    <a:pt x="171" y="37"/>
                    <a:pt x="168" y="37"/>
                    <a:pt x="167" y="37"/>
                  </a:cubicBezTo>
                  <a:cubicBezTo>
                    <a:pt x="167" y="36"/>
                    <a:pt x="167" y="36"/>
                    <a:pt x="167" y="36"/>
                  </a:cubicBezTo>
                  <a:cubicBezTo>
                    <a:pt x="167" y="36"/>
                    <a:pt x="167" y="35"/>
                    <a:pt x="167" y="35"/>
                  </a:cubicBezTo>
                  <a:cubicBezTo>
                    <a:pt x="170" y="35"/>
                    <a:pt x="170" y="35"/>
                    <a:pt x="170" y="30"/>
                  </a:cubicBezTo>
                  <a:cubicBezTo>
                    <a:pt x="170" y="15"/>
                    <a:pt x="170" y="15"/>
                    <a:pt x="170" y="15"/>
                  </a:cubicBezTo>
                  <a:cubicBezTo>
                    <a:pt x="170" y="14"/>
                    <a:pt x="170" y="14"/>
                    <a:pt x="170" y="14"/>
                  </a:cubicBezTo>
                  <a:cubicBezTo>
                    <a:pt x="168" y="14"/>
                    <a:pt x="168" y="14"/>
                    <a:pt x="168" y="14"/>
                  </a:cubicBezTo>
                  <a:cubicBezTo>
                    <a:pt x="165" y="14"/>
                    <a:pt x="163" y="14"/>
                    <a:pt x="163" y="19"/>
                  </a:cubicBezTo>
                  <a:cubicBezTo>
                    <a:pt x="162" y="19"/>
                    <a:pt x="162" y="19"/>
                    <a:pt x="162" y="19"/>
                  </a:cubicBezTo>
                  <a:cubicBezTo>
                    <a:pt x="161" y="19"/>
                    <a:pt x="161" y="19"/>
                    <a:pt x="161" y="19"/>
                  </a:cubicBezTo>
                  <a:cubicBezTo>
                    <a:pt x="161" y="18"/>
                    <a:pt x="161" y="14"/>
                    <a:pt x="161" y="12"/>
                  </a:cubicBezTo>
                  <a:cubicBezTo>
                    <a:pt x="163" y="12"/>
                    <a:pt x="165" y="12"/>
                    <a:pt x="168" y="12"/>
                  </a:cubicBezTo>
                  <a:cubicBezTo>
                    <a:pt x="177" y="12"/>
                    <a:pt x="177" y="12"/>
                    <a:pt x="177" y="12"/>
                  </a:cubicBezTo>
                  <a:cubicBezTo>
                    <a:pt x="180" y="12"/>
                    <a:pt x="182" y="12"/>
                    <a:pt x="184" y="12"/>
                  </a:cubicBezTo>
                  <a:cubicBezTo>
                    <a:pt x="184" y="14"/>
                    <a:pt x="184" y="18"/>
                    <a:pt x="184" y="19"/>
                  </a:cubicBezTo>
                  <a:cubicBezTo>
                    <a:pt x="183" y="19"/>
                    <a:pt x="183" y="19"/>
                    <a:pt x="183" y="19"/>
                  </a:cubicBezTo>
                  <a:cubicBezTo>
                    <a:pt x="182" y="19"/>
                    <a:pt x="182" y="19"/>
                    <a:pt x="182" y="19"/>
                  </a:cubicBezTo>
                  <a:cubicBezTo>
                    <a:pt x="182" y="14"/>
                    <a:pt x="180" y="14"/>
                    <a:pt x="177" y="14"/>
                  </a:cubicBezTo>
                  <a:cubicBezTo>
                    <a:pt x="175" y="14"/>
                    <a:pt x="175" y="14"/>
                    <a:pt x="175" y="14"/>
                  </a:cubicBezTo>
                  <a:cubicBezTo>
                    <a:pt x="175" y="14"/>
                    <a:pt x="175" y="14"/>
                    <a:pt x="175" y="15"/>
                  </a:cubicBezTo>
                  <a:cubicBezTo>
                    <a:pt x="175" y="30"/>
                    <a:pt x="175" y="30"/>
                    <a:pt x="175" y="30"/>
                  </a:cubicBezTo>
                  <a:cubicBezTo>
                    <a:pt x="175" y="35"/>
                    <a:pt x="175" y="35"/>
                    <a:pt x="178" y="35"/>
                  </a:cubicBezTo>
                  <a:cubicBezTo>
                    <a:pt x="178" y="35"/>
                    <a:pt x="178" y="36"/>
                    <a:pt x="178" y="36"/>
                  </a:cubicBezTo>
                  <a:cubicBezTo>
                    <a:pt x="178" y="37"/>
                    <a:pt x="178" y="37"/>
                    <a:pt x="178" y="37"/>
                  </a:cubicBezTo>
                  <a:cubicBezTo>
                    <a:pt x="176" y="37"/>
                    <a:pt x="174" y="37"/>
                    <a:pt x="172" y="37"/>
                  </a:cubicBezTo>
                  <a:close/>
                  <a:moveTo>
                    <a:pt x="196" y="38"/>
                  </a:moveTo>
                  <a:cubicBezTo>
                    <a:pt x="189" y="38"/>
                    <a:pt x="184" y="33"/>
                    <a:pt x="184" y="25"/>
                  </a:cubicBezTo>
                  <a:cubicBezTo>
                    <a:pt x="184" y="16"/>
                    <a:pt x="190" y="11"/>
                    <a:pt x="196" y="11"/>
                  </a:cubicBezTo>
                  <a:cubicBezTo>
                    <a:pt x="203" y="11"/>
                    <a:pt x="208" y="16"/>
                    <a:pt x="208" y="24"/>
                  </a:cubicBezTo>
                  <a:cubicBezTo>
                    <a:pt x="208" y="33"/>
                    <a:pt x="203" y="38"/>
                    <a:pt x="196" y="38"/>
                  </a:cubicBezTo>
                  <a:close/>
                  <a:moveTo>
                    <a:pt x="196" y="14"/>
                  </a:moveTo>
                  <a:cubicBezTo>
                    <a:pt x="191" y="14"/>
                    <a:pt x="189" y="17"/>
                    <a:pt x="189" y="25"/>
                  </a:cubicBezTo>
                  <a:cubicBezTo>
                    <a:pt x="189" y="32"/>
                    <a:pt x="192" y="36"/>
                    <a:pt x="197" y="36"/>
                  </a:cubicBezTo>
                  <a:cubicBezTo>
                    <a:pt x="201" y="36"/>
                    <a:pt x="203" y="32"/>
                    <a:pt x="203" y="24"/>
                  </a:cubicBezTo>
                  <a:cubicBezTo>
                    <a:pt x="203" y="17"/>
                    <a:pt x="200" y="14"/>
                    <a:pt x="196" y="14"/>
                  </a:cubicBezTo>
                  <a:close/>
                  <a:moveTo>
                    <a:pt x="230" y="38"/>
                  </a:moveTo>
                  <a:cubicBezTo>
                    <a:pt x="229" y="36"/>
                    <a:pt x="228" y="35"/>
                    <a:pt x="227" y="34"/>
                  </a:cubicBezTo>
                  <a:cubicBezTo>
                    <a:pt x="215" y="17"/>
                    <a:pt x="215" y="17"/>
                    <a:pt x="215" y="17"/>
                  </a:cubicBezTo>
                  <a:cubicBezTo>
                    <a:pt x="215" y="17"/>
                    <a:pt x="215" y="17"/>
                    <a:pt x="215" y="17"/>
                  </a:cubicBezTo>
                  <a:cubicBezTo>
                    <a:pt x="215" y="27"/>
                    <a:pt x="215" y="27"/>
                    <a:pt x="215" y="27"/>
                  </a:cubicBezTo>
                  <a:cubicBezTo>
                    <a:pt x="215" y="34"/>
                    <a:pt x="215" y="35"/>
                    <a:pt x="220" y="35"/>
                  </a:cubicBezTo>
                  <a:cubicBezTo>
                    <a:pt x="220" y="35"/>
                    <a:pt x="220" y="36"/>
                    <a:pt x="220" y="36"/>
                  </a:cubicBezTo>
                  <a:cubicBezTo>
                    <a:pt x="220" y="37"/>
                    <a:pt x="220" y="37"/>
                    <a:pt x="220" y="37"/>
                  </a:cubicBezTo>
                  <a:cubicBezTo>
                    <a:pt x="218" y="37"/>
                    <a:pt x="216" y="37"/>
                    <a:pt x="214" y="37"/>
                  </a:cubicBezTo>
                  <a:cubicBezTo>
                    <a:pt x="212" y="37"/>
                    <a:pt x="211" y="37"/>
                    <a:pt x="209" y="37"/>
                  </a:cubicBezTo>
                  <a:cubicBezTo>
                    <a:pt x="209" y="36"/>
                    <a:pt x="209" y="36"/>
                    <a:pt x="209" y="36"/>
                  </a:cubicBezTo>
                  <a:cubicBezTo>
                    <a:pt x="209" y="36"/>
                    <a:pt x="209" y="35"/>
                    <a:pt x="210" y="35"/>
                  </a:cubicBezTo>
                  <a:cubicBezTo>
                    <a:pt x="213" y="35"/>
                    <a:pt x="213" y="34"/>
                    <a:pt x="213" y="27"/>
                  </a:cubicBezTo>
                  <a:cubicBezTo>
                    <a:pt x="213" y="19"/>
                    <a:pt x="213" y="19"/>
                    <a:pt x="213" y="19"/>
                  </a:cubicBezTo>
                  <a:cubicBezTo>
                    <a:pt x="213" y="14"/>
                    <a:pt x="213" y="14"/>
                    <a:pt x="210" y="14"/>
                  </a:cubicBezTo>
                  <a:cubicBezTo>
                    <a:pt x="209" y="14"/>
                    <a:pt x="209" y="14"/>
                    <a:pt x="209" y="13"/>
                  </a:cubicBezTo>
                  <a:cubicBezTo>
                    <a:pt x="209" y="12"/>
                    <a:pt x="209" y="12"/>
                    <a:pt x="209" y="12"/>
                  </a:cubicBezTo>
                  <a:cubicBezTo>
                    <a:pt x="211" y="12"/>
                    <a:pt x="213" y="12"/>
                    <a:pt x="214" y="12"/>
                  </a:cubicBezTo>
                  <a:cubicBezTo>
                    <a:pt x="215" y="12"/>
                    <a:pt x="217" y="12"/>
                    <a:pt x="218" y="12"/>
                  </a:cubicBezTo>
                  <a:cubicBezTo>
                    <a:pt x="230" y="30"/>
                    <a:pt x="230" y="30"/>
                    <a:pt x="230" y="30"/>
                  </a:cubicBezTo>
                  <a:cubicBezTo>
                    <a:pt x="230" y="30"/>
                    <a:pt x="230" y="30"/>
                    <a:pt x="230" y="30"/>
                  </a:cubicBezTo>
                  <a:cubicBezTo>
                    <a:pt x="230" y="22"/>
                    <a:pt x="230" y="22"/>
                    <a:pt x="230" y="22"/>
                  </a:cubicBezTo>
                  <a:cubicBezTo>
                    <a:pt x="230" y="15"/>
                    <a:pt x="230" y="14"/>
                    <a:pt x="226" y="14"/>
                  </a:cubicBezTo>
                  <a:cubicBezTo>
                    <a:pt x="226" y="14"/>
                    <a:pt x="226" y="14"/>
                    <a:pt x="226" y="13"/>
                  </a:cubicBezTo>
                  <a:cubicBezTo>
                    <a:pt x="226" y="12"/>
                    <a:pt x="226" y="12"/>
                    <a:pt x="226" y="12"/>
                  </a:cubicBezTo>
                  <a:cubicBezTo>
                    <a:pt x="227" y="12"/>
                    <a:pt x="230" y="12"/>
                    <a:pt x="232" y="12"/>
                  </a:cubicBezTo>
                  <a:cubicBezTo>
                    <a:pt x="233" y="12"/>
                    <a:pt x="235" y="12"/>
                    <a:pt x="236" y="12"/>
                  </a:cubicBezTo>
                  <a:cubicBezTo>
                    <a:pt x="236" y="13"/>
                    <a:pt x="236" y="13"/>
                    <a:pt x="236" y="13"/>
                  </a:cubicBezTo>
                  <a:cubicBezTo>
                    <a:pt x="236" y="14"/>
                    <a:pt x="236" y="14"/>
                    <a:pt x="236" y="14"/>
                  </a:cubicBezTo>
                  <a:cubicBezTo>
                    <a:pt x="233" y="14"/>
                    <a:pt x="233" y="15"/>
                    <a:pt x="233" y="22"/>
                  </a:cubicBezTo>
                  <a:cubicBezTo>
                    <a:pt x="233" y="38"/>
                    <a:pt x="233" y="38"/>
                    <a:pt x="233" y="38"/>
                  </a:cubicBezTo>
                  <a:lnTo>
                    <a:pt x="230" y="38"/>
                  </a:lnTo>
                  <a:close/>
                  <a:moveTo>
                    <a:pt x="290" y="38"/>
                  </a:moveTo>
                  <a:cubicBezTo>
                    <a:pt x="284" y="38"/>
                    <a:pt x="278" y="33"/>
                    <a:pt x="278" y="25"/>
                  </a:cubicBezTo>
                  <a:cubicBezTo>
                    <a:pt x="278" y="16"/>
                    <a:pt x="284" y="11"/>
                    <a:pt x="290" y="11"/>
                  </a:cubicBezTo>
                  <a:cubicBezTo>
                    <a:pt x="297" y="11"/>
                    <a:pt x="302" y="16"/>
                    <a:pt x="302" y="24"/>
                  </a:cubicBezTo>
                  <a:cubicBezTo>
                    <a:pt x="302" y="33"/>
                    <a:pt x="297" y="38"/>
                    <a:pt x="290" y="38"/>
                  </a:cubicBezTo>
                  <a:close/>
                  <a:moveTo>
                    <a:pt x="290" y="14"/>
                  </a:moveTo>
                  <a:cubicBezTo>
                    <a:pt x="285" y="14"/>
                    <a:pt x="283" y="17"/>
                    <a:pt x="283" y="25"/>
                  </a:cubicBezTo>
                  <a:cubicBezTo>
                    <a:pt x="283" y="32"/>
                    <a:pt x="286" y="36"/>
                    <a:pt x="291" y="36"/>
                  </a:cubicBezTo>
                  <a:cubicBezTo>
                    <a:pt x="295" y="36"/>
                    <a:pt x="298" y="32"/>
                    <a:pt x="298" y="24"/>
                  </a:cubicBezTo>
                  <a:cubicBezTo>
                    <a:pt x="298" y="17"/>
                    <a:pt x="294" y="14"/>
                    <a:pt x="290" y="14"/>
                  </a:cubicBezTo>
                  <a:close/>
                  <a:moveTo>
                    <a:pt x="324" y="38"/>
                  </a:moveTo>
                  <a:cubicBezTo>
                    <a:pt x="323" y="36"/>
                    <a:pt x="322" y="35"/>
                    <a:pt x="321" y="34"/>
                  </a:cubicBezTo>
                  <a:cubicBezTo>
                    <a:pt x="310" y="17"/>
                    <a:pt x="310" y="17"/>
                    <a:pt x="310" y="17"/>
                  </a:cubicBezTo>
                  <a:cubicBezTo>
                    <a:pt x="310" y="17"/>
                    <a:pt x="310" y="17"/>
                    <a:pt x="310" y="17"/>
                  </a:cubicBezTo>
                  <a:cubicBezTo>
                    <a:pt x="310" y="27"/>
                    <a:pt x="310" y="27"/>
                    <a:pt x="310" y="27"/>
                  </a:cubicBezTo>
                  <a:cubicBezTo>
                    <a:pt x="310" y="34"/>
                    <a:pt x="310" y="35"/>
                    <a:pt x="314" y="35"/>
                  </a:cubicBezTo>
                  <a:cubicBezTo>
                    <a:pt x="314" y="35"/>
                    <a:pt x="314" y="36"/>
                    <a:pt x="314" y="36"/>
                  </a:cubicBezTo>
                  <a:cubicBezTo>
                    <a:pt x="314" y="37"/>
                    <a:pt x="314" y="37"/>
                    <a:pt x="314" y="37"/>
                  </a:cubicBezTo>
                  <a:cubicBezTo>
                    <a:pt x="313" y="37"/>
                    <a:pt x="310" y="37"/>
                    <a:pt x="308" y="37"/>
                  </a:cubicBezTo>
                  <a:cubicBezTo>
                    <a:pt x="306" y="37"/>
                    <a:pt x="305" y="37"/>
                    <a:pt x="303" y="37"/>
                  </a:cubicBezTo>
                  <a:cubicBezTo>
                    <a:pt x="303" y="36"/>
                    <a:pt x="303" y="36"/>
                    <a:pt x="303" y="36"/>
                  </a:cubicBezTo>
                  <a:cubicBezTo>
                    <a:pt x="303" y="36"/>
                    <a:pt x="304" y="35"/>
                    <a:pt x="304" y="35"/>
                  </a:cubicBezTo>
                  <a:cubicBezTo>
                    <a:pt x="307" y="35"/>
                    <a:pt x="307" y="34"/>
                    <a:pt x="307" y="27"/>
                  </a:cubicBezTo>
                  <a:cubicBezTo>
                    <a:pt x="307" y="19"/>
                    <a:pt x="307" y="19"/>
                    <a:pt x="307" y="19"/>
                  </a:cubicBezTo>
                  <a:cubicBezTo>
                    <a:pt x="307" y="14"/>
                    <a:pt x="307" y="14"/>
                    <a:pt x="304" y="14"/>
                  </a:cubicBezTo>
                  <a:cubicBezTo>
                    <a:pt x="304" y="14"/>
                    <a:pt x="303" y="14"/>
                    <a:pt x="303" y="13"/>
                  </a:cubicBezTo>
                  <a:cubicBezTo>
                    <a:pt x="303" y="12"/>
                    <a:pt x="303" y="12"/>
                    <a:pt x="303" y="12"/>
                  </a:cubicBezTo>
                  <a:cubicBezTo>
                    <a:pt x="305" y="12"/>
                    <a:pt x="307" y="12"/>
                    <a:pt x="308" y="12"/>
                  </a:cubicBezTo>
                  <a:cubicBezTo>
                    <a:pt x="309" y="12"/>
                    <a:pt x="311" y="12"/>
                    <a:pt x="312" y="12"/>
                  </a:cubicBezTo>
                  <a:cubicBezTo>
                    <a:pt x="324" y="30"/>
                    <a:pt x="324" y="30"/>
                    <a:pt x="324" y="30"/>
                  </a:cubicBezTo>
                  <a:cubicBezTo>
                    <a:pt x="324" y="30"/>
                    <a:pt x="324" y="30"/>
                    <a:pt x="324" y="30"/>
                  </a:cubicBezTo>
                  <a:cubicBezTo>
                    <a:pt x="324" y="22"/>
                    <a:pt x="324" y="22"/>
                    <a:pt x="324" y="22"/>
                  </a:cubicBezTo>
                  <a:cubicBezTo>
                    <a:pt x="324" y="15"/>
                    <a:pt x="324" y="14"/>
                    <a:pt x="320" y="14"/>
                  </a:cubicBezTo>
                  <a:cubicBezTo>
                    <a:pt x="320" y="14"/>
                    <a:pt x="320" y="14"/>
                    <a:pt x="320" y="13"/>
                  </a:cubicBezTo>
                  <a:cubicBezTo>
                    <a:pt x="320" y="12"/>
                    <a:pt x="320" y="12"/>
                    <a:pt x="320" y="12"/>
                  </a:cubicBezTo>
                  <a:cubicBezTo>
                    <a:pt x="321" y="12"/>
                    <a:pt x="324" y="12"/>
                    <a:pt x="326" y="12"/>
                  </a:cubicBezTo>
                  <a:cubicBezTo>
                    <a:pt x="328" y="12"/>
                    <a:pt x="329" y="12"/>
                    <a:pt x="330" y="12"/>
                  </a:cubicBezTo>
                  <a:cubicBezTo>
                    <a:pt x="330" y="13"/>
                    <a:pt x="330" y="13"/>
                    <a:pt x="330" y="13"/>
                  </a:cubicBezTo>
                  <a:cubicBezTo>
                    <a:pt x="330" y="14"/>
                    <a:pt x="330" y="14"/>
                    <a:pt x="330" y="14"/>
                  </a:cubicBezTo>
                  <a:cubicBezTo>
                    <a:pt x="327" y="14"/>
                    <a:pt x="327" y="15"/>
                    <a:pt x="327" y="22"/>
                  </a:cubicBezTo>
                  <a:cubicBezTo>
                    <a:pt x="327" y="38"/>
                    <a:pt x="327" y="38"/>
                    <a:pt x="327" y="38"/>
                  </a:cubicBezTo>
                  <a:lnTo>
                    <a:pt x="324" y="38"/>
                  </a:lnTo>
                  <a:close/>
                  <a:moveTo>
                    <a:pt x="335" y="36"/>
                  </a:moveTo>
                  <a:cubicBezTo>
                    <a:pt x="334" y="37"/>
                    <a:pt x="334" y="37"/>
                    <a:pt x="334" y="37"/>
                  </a:cubicBezTo>
                  <a:cubicBezTo>
                    <a:pt x="334" y="37"/>
                    <a:pt x="334" y="37"/>
                    <a:pt x="333" y="37"/>
                  </a:cubicBezTo>
                  <a:cubicBezTo>
                    <a:pt x="333" y="37"/>
                    <a:pt x="333" y="37"/>
                    <a:pt x="333" y="37"/>
                  </a:cubicBezTo>
                  <a:cubicBezTo>
                    <a:pt x="333" y="36"/>
                    <a:pt x="333" y="31"/>
                    <a:pt x="333" y="29"/>
                  </a:cubicBezTo>
                  <a:cubicBezTo>
                    <a:pt x="334" y="29"/>
                    <a:pt x="334" y="29"/>
                    <a:pt x="334" y="29"/>
                  </a:cubicBezTo>
                  <a:cubicBezTo>
                    <a:pt x="334" y="29"/>
                    <a:pt x="334" y="29"/>
                    <a:pt x="334" y="30"/>
                  </a:cubicBezTo>
                  <a:cubicBezTo>
                    <a:pt x="335" y="33"/>
                    <a:pt x="337" y="36"/>
                    <a:pt x="340" y="36"/>
                  </a:cubicBezTo>
                  <a:cubicBezTo>
                    <a:pt x="343" y="36"/>
                    <a:pt x="345" y="34"/>
                    <a:pt x="345" y="32"/>
                  </a:cubicBezTo>
                  <a:cubicBezTo>
                    <a:pt x="345" y="25"/>
                    <a:pt x="333" y="27"/>
                    <a:pt x="333" y="19"/>
                  </a:cubicBezTo>
                  <a:cubicBezTo>
                    <a:pt x="333" y="14"/>
                    <a:pt x="336" y="11"/>
                    <a:pt x="340" y="11"/>
                  </a:cubicBezTo>
                  <a:cubicBezTo>
                    <a:pt x="342" y="11"/>
                    <a:pt x="344" y="12"/>
                    <a:pt x="345" y="13"/>
                  </a:cubicBezTo>
                  <a:cubicBezTo>
                    <a:pt x="346" y="12"/>
                    <a:pt x="346" y="12"/>
                    <a:pt x="346" y="12"/>
                  </a:cubicBezTo>
                  <a:cubicBezTo>
                    <a:pt x="346" y="12"/>
                    <a:pt x="346" y="12"/>
                    <a:pt x="346" y="12"/>
                  </a:cubicBezTo>
                  <a:cubicBezTo>
                    <a:pt x="347" y="12"/>
                    <a:pt x="347" y="12"/>
                    <a:pt x="347" y="12"/>
                  </a:cubicBezTo>
                  <a:cubicBezTo>
                    <a:pt x="347" y="13"/>
                    <a:pt x="347" y="17"/>
                    <a:pt x="347" y="19"/>
                  </a:cubicBezTo>
                  <a:cubicBezTo>
                    <a:pt x="346" y="19"/>
                    <a:pt x="346" y="19"/>
                    <a:pt x="346" y="19"/>
                  </a:cubicBezTo>
                  <a:cubicBezTo>
                    <a:pt x="346" y="19"/>
                    <a:pt x="346" y="19"/>
                    <a:pt x="346" y="19"/>
                  </a:cubicBezTo>
                  <a:cubicBezTo>
                    <a:pt x="345" y="16"/>
                    <a:pt x="343" y="14"/>
                    <a:pt x="340" y="14"/>
                  </a:cubicBezTo>
                  <a:cubicBezTo>
                    <a:pt x="337" y="14"/>
                    <a:pt x="336" y="15"/>
                    <a:pt x="336" y="17"/>
                  </a:cubicBezTo>
                  <a:cubicBezTo>
                    <a:pt x="336" y="23"/>
                    <a:pt x="349" y="21"/>
                    <a:pt x="349" y="30"/>
                  </a:cubicBezTo>
                  <a:cubicBezTo>
                    <a:pt x="349" y="35"/>
                    <a:pt x="345" y="38"/>
                    <a:pt x="340" y="38"/>
                  </a:cubicBezTo>
                  <a:cubicBezTo>
                    <a:pt x="338" y="38"/>
                    <a:pt x="336" y="37"/>
                    <a:pt x="335" y="36"/>
                  </a:cubicBezTo>
                  <a:close/>
                  <a:moveTo>
                    <a:pt x="364" y="38"/>
                  </a:moveTo>
                  <a:cubicBezTo>
                    <a:pt x="357" y="38"/>
                    <a:pt x="354" y="35"/>
                    <a:pt x="354" y="28"/>
                  </a:cubicBezTo>
                  <a:cubicBezTo>
                    <a:pt x="354" y="19"/>
                    <a:pt x="354" y="19"/>
                    <a:pt x="354" y="19"/>
                  </a:cubicBezTo>
                  <a:cubicBezTo>
                    <a:pt x="354" y="14"/>
                    <a:pt x="354" y="14"/>
                    <a:pt x="350" y="14"/>
                  </a:cubicBezTo>
                  <a:cubicBezTo>
                    <a:pt x="350" y="14"/>
                    <a:pt x="350" y="14"/>
                    <a:pt x="350" y="13"/>
                  </a:cubicBezTo>
                  <a:cubicBezTo>
                    <a:pt x="350" y="12"/>
                    <a:pt x="350" y="12"/>
                    <a:pt x="350" y="12"/>
                  </a:cubicBezTo>
                  <a:cubicBezTo>
                    <a:pt x="352" y="12"/>
                    <a:pt x="354" y="12"/>
                    <a:pt x="356" y="12"/>
                  </a:cubicBezTo>
                  <a:cubicBezTo>
                    <a:pt x="357" y="12"/>
                    <a:pt x="360" y="12"/>
                    <a:pt x="361" y="12"/>
                  </a:cubicBezTo>
                  <a:cubicBezTo>
                    <a:pt x="361" y="13"/>
                    <a:pt x="361" y="13"/>
                    <a:pt x="361" y="13"/>
                  </a:cubicBezTo>
                  <a:cubicBezTo>
                    <a:pt x="361" y="14"/>
                    <a:pt x="361" y="14"/>
                    <a:pt x="361" y="14"/>
                  </a:cubicBezTo>
                  <a:cubicBezTo>
                    <a:pt x="358" y="14"/>
                    <a:pt x="358" y="14"/>
                    <a:pt x="358" y="19"/>
                  </a:cubicBezTo>
                  <a:cubicBezTo>
                    <a:pt x="358" y="29"/>
                    <a:pt x="358" y="29"/>
                    <a:pt x="358" y="29"/>
                  </a:cubicBezTo>
                  <a:cubicBezTo>
                    <a:pt x="358" y="33"/>
                    <a:pt x="360" y="35"/>
                    <a:pt x="364" y="35"/>
                  </a:cubicBezTo>
                  <a:cubicBezTo>
                    <a:pt x="369" y="35"/>
                    <a:pt x="371" y="33"/>
                    <a:pt x="371" y="28"/>
                  </a:cubicBezTo>
                  <a:cubicBezTo>
                    <a:pt x="371" y="22"/>
                    <a:pt x="371" y="22"/>
                    <a:pt x="371" y="22"/>
                  </a:cubicBezTo>
                  <a:cubicBezTo>
                    <a:pt x="371" y="15"/>
                    <a:pt x="371" y="14"/>
                    <a:pt x="366" y="14"/>
                  </a:cubicBezTo>
                  <a:cubicBezTo>
                    <a:pt x="366" y="14"/>
                    <a:pt x="366" y="14"/>
                    <a:pt x="366" y="13"/>
                  </a:cubicBezTo>
                  <a:cubicBezTo>
                    <a:pt x="366" y="12"/>
                    <a:pt x="366" y="12"/>
                    <a:pt x="366" y="12"/>
                  </a:cubicBezTo>
                  <a:cubicBezTo>
                    <a:pt x="368" y="12"/>
                    <a:pt x="370" y="12"/>
                    <a:pt x="372" y="12"/>
                  </a:cubicBezTo>
                  <a:cubicBezTo>
                    <a:pt x="374" y="12"/>
                    <a:pt x="374" y="12"/>
                    <a:pt x="376" y="12"/>
                  </a:cubicBezTo>
                  <a:cubicBezTo>
                    <a:pt x="376" y="13"/>
                    <a:pt x="376" y="13"/>
                    <a:pt x="376" y="13"/>
                  </a:cubicBezTo>
                  <a:cubicBezTo>
                    <a:pt x="376" y="14"/>
                    <a:pt x="376" y="14"/>
                    <a:pt x="376" y="14"/>
                  </a:cubicBezTo>
                  <a:cubicBezTo>
                    <a:pt x="373" y="14"/>
                    <a:pt x="373" y="15"/>
                    <a:pt x="373" y="22"/>
                  </a:cubicBezTo>
                  <a:cubicBezTo>
                    <a:pt x="373" y="28"/>
                    <a:pt x="373" y="28"/>
                    <a:pt x="373" y="28"/>
                  </a:cubicBezTo>
                  <a:cubicBezTo>
                    <a:pt x="373" y="35"/>
                    <a:pt x="370" y="38"/>
                    <a:pt x="364" y="38"/>
                  </a:cubicBezTo>
                  <a:close/>
                  <a:moveTo>
                    <a:pt x="392" y="37"/>
                  </a:moveTo>
                  <a:cubicBezTo>
                    <a:pt x="383" y="37"/>
                    <a:pt x="383" y="37"/>
                    <a:pt x="383" y="37"/>
                  </a:cubicBezTo>
                  <a:cubicBezTo>
                    <a:pt x="381" y="37"/>
                    <a:pt x="379" y="37"/>
                    <a:pt x="378" y="37"/>
                  </a:cubicBezTo>
                  <a:cubicBezTo>
                    <a:pt x="378" y="36"/>
                    <a:pt x="378" y="36"/>
                    <a:pt x="378" y="36"/>
                  </a:cubicBezTo>
                  <a:cubicBezTo>
                    <a:pt x="378" y="36"/>
                    <a:pt x="378" y="35"/>
                    <a:pt x="378" y="35"/>
                  </a:cubicBezTo>
                  <a:cubicBezTo>
                    <a:pt x="381" y="35"/>
                    <a:pt x="381" y="35"/>
                    <a:pt x="381" y="30"/>
                  </a:cubicBezTo>
                  <a:cubicBezTo>
                    <a:pt x="381" y="19"/>
                    <a:pt x="381" y="19"/>
                    <a:pt x="381" y="19"/>
                  </a:cubicBezTo>
                  <a:cubicBezTo>
                    <a:pt x="381" y="14"/>
                    <a:pt x="381" y="14"/>
                    <a:pt x="378" y="14"/>
                  </a:cubicBezTo>
                  <a:cubicBezTo>
                    <a:pt x="378" y="14"/>
                    <a:pt x="378" y="14"/>
                    <a:pt x="378" y="13"/>
                  </a:cubicBezTo>
                  <a:cubicBezTo>
                    <a:pt x="378" y="12"/>
                    <a:pt x="378" y="12"/>
                    <a:pt x="378" y="12"/>
                  </a:cubicBezTo>
                  <a:cubicBezTo>
                    <a:pt x="379" y="12"/>
                    <a:pt x="382" y="12"/>
                    <a:pt x="383" y="12"/>
                  </a:cubicBezTo>
                  <a:cubicBezTo>
                    <a:pt x="385" y="12"/>
                    <a:pt x="388" y="12"/>
                    <a:pt x="390" y="12"/>
                  </a:cubicBezTo>
                  <a:cubicBezTo>
                    <a:pt x="390" y="13"/>
                    <a:pt x="390" y="13"/>
                    <a:pt x="390" y="13"/>
                  </a:cubicBezTo>
                  <a:cubicBezTo>
                    <a:pt x="390" y="14"/>
                    <a:pt x="390" y="14"/>
                    <a:pt x="389" y="14"/>
                  </a:cubicBezTo>
                  <a:cubicBezTo>
                    <a:pt x="386" y="14"/>
                    <a:pt x="386" y="14"/>
                    <a:pt x="386" y="19"/>
                  </a:cubicBezTo>
                  <a:cubicBezTo>
                    <a:pt x="386" y="30"/>
                    <a:pt x="386" y="30"/>
                    <a:pt x="386" y="30"/>
                  </a:cubicBezTo>
                  <a:cubicBezTo>
                    <a:pt x="386" y="35"/>
                    <a:pt x="386" y="35"/>
                    <a:pt x="389" y="35"/>
                  </a:cubicBezTo>
                  <a:cubicBezTo>
                    <a:pt x="391" y="35"/>
                    <a:pt x="391" y="35"/>
                    <a:pt x="391" y="35"/>
                  </a:cubicBezTo>
                  <a:cubicBezTo>
                    <a:pt x="394" y="35"/>
                    <a:pt x="395" y="34"/>
                    <a:pt x="396" y="29"/>
                  </a:cubicBezTo>
                  <a:cubicBezTo>
                    <a:pt x="396" y="29"/>
                    <a:pt x="396" y="29"/>
                    <a:pt x="396" y="29"/>
                  </a:cubicBezTo>
                  <a:cubicBezTo>
                    <a:pt x="397" y="29"/>
                    <a:pt x="397" y="29"/>
                    <a:pt x="397" y="29"/>
                  </a:cubicBezTo>
                  <a:cubicBezTo>
                    <a:pt x="397" y="31"/>
                    <a:pt x="397" y="35"/>
                    <a:pt x="397" y="37"/>
                  </a:cubicBezTo>
                  <a:cubicBezTo>
                    <a:pt x="396" y="37"/>
                    <a:pt x="395" y="37"/>
                    <a:pt x="392" y="37"/>
                  </a:cubicBezTo>
                  <a:close/>
                  <a:moveTo>
                    <a:pt x="407" y="37"/>
                  </a:moveTo>
                  <a:cubicBezTo>
                    <a:pt x="405" y="37"/>
                    <a:pt x="403" y="37"/>
                    <a:pt x="401" y="37"/>
                  </a:cubicBezTo>
                  <a:cubicBezTo>
                    <a:pt x="401" y="36"/>
                    <a:pt x="401" y="36"/>
                    <a:pt x="401" y="36"/>
                  </a:cubicBezTo>
                  <a:cubicBezTo>
                    <a:pt x="401" y="36"/>
                    <a:pt x="401" y="35"/>
                    <a:pt x="401" y="35"/>
                  </a:cubicBezTo>
                  <a:cubicBezTo>
                    <a:pt x="404" y="35"/>
                    <a:pt x="404" y="35"/>
                    <a:pt x="404" y="30"/>
                  </a:cubicBezTo>
                  <a:cubicBezTo>
                    <a:pt x="404" y="15"/>
                    <a:pt x="404" y="15"/>
                    <a:pt x="404" y="15"/>
                  </a:cubicBezTo>
                  <a:cubicBezTo>
                    <a:pt x="404" y="14"/>
                    <a:pt x="404" y="14"/>
                    <a:pt x="404" y="14"/>
                  </a:cubicBezTo>
                  <a:cubicBezTo>
                    <a:pt x="402" y="14"/>
                    <a:pt x="402" y="14"/>
                    <a:pt x="402" y="14"/>
                  </a:cubicBezTo>
                  <a:cubicBezTo>
                    <a:pt x="399" y="14"/>
                    <a:pt x="397" y="14"/>
                    <a:pt x="397" y="19"/>
                  </a:cubicBezTo>
                  <a:cubicBezTo>
                    <a:pt x="397" y="19"/>
                    <a:pt x="397" y="19"/>
                    <a:pt x="396" y="19"/>
                  </a:cubicBezTo>
                  <a:cubicBezTo>
                    <a:pt x="395" y="19"/>
                    <a:pt x="395" y="19"/>
                    <a:pt x="395" y="19"/>
                  </a:cubicBezTo>
                  <a:cubicBezTo>
                    <a:pt x="395" y="18"/>
                    <a:pt x="395" y="14"/>
                    <a:pt x="395" y="12"/>
                  </a:cubicBezTo>
                  <a:cubicBezTo>
                    <a:pt x="397" y="12"/>
                    <a:pt x="399" y="12"/>
                    <a:pt x="402" y="12"/>
                  </a:cubicBezTo>
                  <a:cubicBezTo>
                    <a:pt x="411" y="12"/>
                    <a:pt x="411" y="12"/>
                    <a:pt x="411" y="12"/>
                  </a:cubicBezTo>
                  <a:cubicBezTo>
                    <a:pt x="414" y="12"/>
                    <a:pt x="416" y="12"/>
                    <a:pt x="418" y="12"/>
                  </a:cubicBezTo>
                  <a:cubicBezTo>
                    <a:pt x="418" y="14"/>
                    <a:pt x="418" y="18"/>
                    <a:pt x="418" y="19"/>
                  </a:cubicBezTo>
                  <a:cubicBezTo>
                    <a:pt x="417" y="19"/>
                    <a:pt x="417" y="19"/>
                    <a:pt x="417" y="19"/>
                  </a:cubicBezTo>
                  <a:cubicBezTo>
                    <a:pt x="417" y="19"/>
                    <a:pt x="416" y="19"/>
                    <a:pt x="416" y="19"/>
                  </a:cubicBezTo>
                  <a:cubicBezTo>
                    <a:pt x="416" y="14"/>
                    <a:pt x="414" y="14"/>
                    <a:pt x="411" y="14"/>
                  </a:cubicBezTo>
                  <a:cubicBezTo>
                    <a:pt x="409" y="14"/>
                    <a:pt x="409" y="14"/>
                    <a:pt x="409" y="14"/>
                  </a:cubicBezTo>
                  <a:cubicBezTo>
                    <a:pt x="409" y="14"/>
                    <a:pt x="409" y="14"/>
                    <a:pt x="409" y="15"/>
                  </a:cubicBezTo>
                  <a:cubicBezTo>
                    <a:pt x="409" y="30"/>
                    <a:pt x="409" y="30"/>
                    <a:pt x="409" y="30"/>
                  </a:cubicBezTo>
                  <a:cubicBezTo>
                    <a:pt x="409" y="35"/>
                    <a:pt x="409" y="35"/>
                    <a:pt x="412" y="35"/>
                  </a:cubicBezTo>
                  <a:cubicBezTo>
                    <a:pt x="412" y="35"/>
                    <a:pt x="412" y="36"/>
                    <a:pt x="412" y="36"/>
                  </a:cubicBezTo>
                  <a:cubicBezTo>
                    <a:pt x="412" y="37"/>
                    <a:pt x="412" y="37"/>
                    <a:pt x="412" y="37"/>
                  </a:cubicBezTo>
                  <a:cubicBezTo>
                    <a:pt x="410" y="37"/>
                    <a:pt x="408" y="37"/>
                    <a:pt x="407" y="37"/>
                  </a:cubicBezTo>
                  <a:close/>
                  <a:moveTo>
                    <a:pt x="425" y="37"/>
                  </a:moveTo>
                  <a:cubicBezTo>
                    <a:pt x="423" y="37"/>
                    <a:pt x="421" y="37"/>
                    <a:pt x="419" y="37"/>
                  </a:cubicBezTo>
                  <a:cubicBezTo>
                    <a:pt x="419" y="36"/>
                    <a:pt x="419" y="36"/>
                    <a:pt x="419" y="36"/>
                  </a:cubicBezTo>
                  <a:cubicBezTo>
                    <a:pt x="419" y="36"/>
                    <a:pt x="419" y="35"/>
                    <a:pt x="420" y="35"/>
                  </a:cubicBezTo>
                  <a:cubicBezTo>
                    <a:pt x="423" y="35"/>
                    <a:pt x="423" y="35"/>
                    <a:pt x="423" y="30"/>
                  </a:cubicBezTo>
                  <a:cubicBezTo>
                    <a:pt x="423" y="19"/>
                    <a:pt x="423" y="19"/>
                    <a:pt x="423" y="19"/>
                  </a:cubicBezTo>
                  <a:cubicBezTo>
                    <a:pt x="423" y="14"/>
                    <a:pt x="423" y="14"/>
                    <a:pt x="420" y="14"/>
                  </a:cubicBezTo>
                  <a:cubicBezTo>
                    <a:pt x="419" y="14"/>
                    <a:pt x="419" y="14"/>
                    <a:pt x="419" y="13"/>
                  </a:cubicBezTo>
                  <a:cubicBezTo>
                    <a:pt x="419" y="12"/>
                    <a:pt x="419" y="12"/>
                    <a:pt x="419" y="12"/>
                  </a:cubicBezTo>
                  <a:cubicBezTo>
                    <a:pt x="421" y="12"/>
                    <a:pt x="423" y="12"/>
                    <a:pt x="425" y="12"/>
                  </a:cubicBezTo>
                  <a:cubicBezTo>
                    <a:pt x="427" y="12"/>
                    <a:pt x="429" y="12"/>
                    <a:pt x="430" y="12"/>
                  </a:cubicBezTo>
                  <a:cubicBezTo>
                    <a:pt x="430" y="13"/>
                    <a:pt x="430" y="13"/>
                    <a:pt x="430" y="13"/>
                  </a:cubicBezTo>
                  <a:cubicBezTo>
                    <a:pt x="430" y="14"/>
                    <a:pt x="430" y="14"/>
                    <a:pt x="430" y="14"/>
                  </a:cubicBezTo>
                  <a:cubicBezTo>
                    <a:pt x="427" y="14"/>
                    <a:pt x="427" y="14"/>
                    <a:pt x="427" y="19"/>
                  </a:cubicBezTo>
                  <a:cubicBezTo>
                    <a:pt x="427" y="30"/>
                    <a:pt x="427" y="30"/>
                    <a:pt x="427" y="30"/>
                  </a:cubicBezTo>
                  <a:cubicBezTo>
                    <a:pt x="427" y="35"/>
                    <a:pt x="427" y="35"/>
                    <a:pt x="430" y="35"/>
                  </a:cubicBezTo>
                  <a:cubicBezTo>
                    <a:pt x="430" y="35"/>
                    <a:pt x="430" y="36"/>
                    <a:pt x="430" y="36"/>
                  </a:cubicBezTo>
                  <a:cubicBezTo>
                    <a:pt x="430" y="37"/>
                    <a:pt x="430" y="37"/>
                    <a:pt x="430" y="37"/>
                  </a:cubicBezTo>
                  <a:cubicBezTo>
                    <a:pt x="429" y="37"/>
                    <a:pt x="427" y="37"/>
                    <a:pt x="425" y="37"/>
                  </a:cubicBezTo>
                  <a:close/>
                  <a:moveTo>
                    <a:pt x="453" y="38"/>
                  </a:moveTo>
                  <a:cubicBezTo>
                    <a:pt x="452" y="36"/>
                    <a:pt x="451" y="35"/>
                    <a:pt x="450" y="34"/>
                  </a:cubicBezTo>
                  <a:cubicBezTo>
                    <a:pt x="438" y="17"/>
                    <a:pt x="438" y="17"/>
                    <a:pt x="438" y="17"/>
                  </a:cubicBezTo>
                  <a:cubicBezTo>
                    <a:pt x="438" y="17"/>
                    <a:pt x="438" y="17"/>
                    <a:pt x="438" y="17"/>
                  </a:cubicBezTo>
                  <a:cubicBezTo>
                    <a:pt x="438" y="27"/>
                    <a:pt x="438" y="27"/>
                    <a:pt x="438" y="27"/>
                  </a:cubicBezTo>
                  <a:cubicBezTo>
                    <a:pt x="438" y="34"/>
                    <a:pt x="438" y="35"/>
                    <a:pt x="443" y="35"/>
                  </a:cubicBezTo>
                  <a:cubicBezTo>
                    <a:pt x="443" y="35"/>
                    <a:pt x="443" y="36"/>
                    <a:pt x="443" y="36"/>
                  </a:cubicBezTo>
                  <a:cubicBezTo>
                    <a:pt x="443" y="37"/>
                    <a:pt x="443" y="37"/>
                    <a:pt x="443" y="37"/>
                  </a:cubicBezTo>
                  <a:cubicBezTo>
                    <a:pt x="441" y="37"/>
                    <a:pt x="439" y="37"/>
                    <a:pt x="437" y="37"/>
                  </a:cubicBezTo>
                  <a:cubicBezTo>
                    <a:pt x="435" y="37"/>
                    <a:pt x="434" y="37"/>
                    <a:pt x="432" y="37"/>
                  </a:cubicBezTo>
                  <a:cubicBezTo>
                    <a:pt x="432" y="36"/>
                    <a:pt x="432" y="36"/>
                    <a:pt x="432" y="36"/>
                  </a:cubicBezTo>
                  <a:cubicBezTo>
                    <a:pt x="432" y="36"/>
                    <a:pt x="432" y="35"/>
                    <a:pt x="433" y="35"/>
                  </a:cubicBezTo>
                  <a:cubicBezTo>
                    <a:pt x="436" y="35"/>
                    <a:pt x="436" y="34"/>
                    <a:pt x="436" y="27"/>
                  </a:cubicBezTo>
                  <a:cubicBezTo>
                    <a:pt x="436" y="19"/>
                    <a:pt x="436" y="19"/>
                    <a:pt x="436" y="19"/>
                  </a:cubicBezTo>
                  <a:cubicBezTo>
                    <a:pt x="436" y="14"/>
                    <a:pt x="436" y="14"/>
                    <a:pt x="433" y="14"/>
                  </a:cubicBezTo>
                  <a:cubicBezTo>
                    <a:pt x="432" y="14"/>
                    <a:pt x="432" y="14"/>
                    <a:pt x="432" y="13"/>
                  </a:cubicBezTo>
                  <a:cubicBezTo>
                    <a:pt x="432" y="12"/>
                    <a:pt x="432" y="12"/>
                    <a:pt x="432" y="12"/>
                  </a:cubicBezTo>
                  <a:cubicBezTo>
                    <a:pt x="434" y="12"/>
                    <a:pt x="436" y="12"/>
                    <a:pt x="437" y="12"/>
                  </a:cubicBezTo>
                  <a:cubicBezTo>
                    <a:pt x="438" y="12"/>
                    <a:pt x="439" y="12"/>
                    <a:pt x="440" y="12"/>
                  </a:cubicBezTo>
                  <a:cubicBezTo>
                    <a:pt x="453" y="30"/>
                    <a:pt x="453" y="30"/>
                    <a:pt x="453" y="30"/>
                  </a:cubicBezTo>
                  <a:cubicBezTo>
                    <a:pt x="453" y="22"/>
                    <a:pt x="453" y="22"/>
                    <a:pt x="453" y="22"/>
                  </a:cubicBezTo>
                  <a:cubicBezTo>
                    <a:pt x="453" y="15"/>
                    <a:pt x="453" y="14"/>
                    <a:pt x="449" y="14"/>
                  </a:cubicBezTo>
                  <a:cubicBezTo>
                    <a:pt x="449" y="14"/>
                    <a:pt x="449" y="14"/>
                    <a:pt x="449" y="13"/>
                  </a:cubicBezTo>
                  <a:cubicBezTo>
                    <a:pt x="449" y="12"/>
                    <a:pt x="449" y="12"/>
                    <a:pt x="449" y="12"/>
                  </a:cubicBezTo>
                  <a:cubicBezTo>
                    <a:pt x="450" y="12"/>
                    <a:pt x="453" y="12"/>
                    <a:pt x="455" y="12"/>
                  </a:cubicBezTo>
                  <a:cubicBezTo>
                    <a:pt x="456" y="12"/>
                    <a:pt x="458" y="12"/>
                    <a:pt x="459" y="12"/>
                  </a:cubicBezTo>
                  <a:cubicBezTo>
                    <a:pt x="459" y="13"/>
                    <a:pt x="459" y="13"/>
                    <a:pt x="459" y="13"/>
                  </a:cubicBezTo>
                  <a:cubicBezTo>
                    <a:pt x="459" y="14"/>
                    <a:pt x="459" y="14"/>
                    <a:pt x="459" y="14"/>
                  </a:cubicBezTo>
                  <a:cubicBezTo>
                    <a:pt x="456" y="14"/>
                    <a:pt x="456" y="15"/>
                    <a:pt x="456" y="22"/>
                  </a:cubicBezTo>
                  <a:cubicBezTo>
                    <a:pt x="456" y="38"/>
                    <a:pt x="456" y="38"/>
                    <a:pt x="456" y="38"/>
                  </a:cubicBezTo>
                  <a:lnTo>
                    <a:pt x="453" y="38"/>
                  </a:lnTo>
                  <a:close/>
                  <a:moveTo>
                    <a:pt x="484" y="27"/>
                  </a:moveTo>
                  <a:cubicBezTo>
                    <a:pt x="484" y="28"/>
                    <a:pt x="484" y="28"/>
                    <a:pt x="484" y="28"/>
                  </a:cubicBezTo>
                  <a:cubicBezTo>
                    <a:pt x="481" y="28"/>
                    <a:pt x="481" y="28"/>
                    <a:pt x="481" y="31"/>
                  </a:cubicBezTo>
                  <a:cubicBezTo>
                    <a:pt x="481" y="32"/>
                    <a:pt x="481" y="32"/>
                    <a:pt x="481" y="32"/>
                  </a:cubicBezTo>
                  <a:cubicBezTo>
                    <a:pt x="481" y="33"/>
                    <a:pt x="482" y="34"/>
                    <a:pt x="482" y="34"/>
                  </a:cubicBezTo>
                  <a:cubicBezTo>
                    <a:pt x="482" y="35"/>
                    <a:pt x="481" y="35"/>
                    <a:pt x="481" y="35"/>
                  </a:cubicBezTo>
                  <a:cubicBezTo>
                    <a:pt x="479" y="35"/>
                    <a:pt x="478" y="38"/>
                    <a:pt x="472" y="38"/>
                  </a:cubicBezTo>
                  <a:cubicBezTo>
                    <a:pt x="465" y="38"/>
                    <a:pt x="460" y="33"/>
                    <a:pt x="460" y="24"/>
                  </a:cubicBezTo>
                  <a:cubicBezTo>
                    <a:pt x="460" y="17"/>
                    <a:pt x="464" y="11"/>
                    <a:pt x="472" y="11"/>
                  </a:cubicBezTo>
                  <a:cubicBezTo>
                    <a:pt x="475" y="11"/>
                    <a:pt x="477" y="12"/>
                    <a:pt x="478" y="13"/>
                  </a:cubicBezTo>
                  <a:cubicBezTo>
                    <a:pt x="479" y="12"/>
                    <a:pt x="479" y="12"/>
                    <a:pt x="479" y="12"/>
                  </a:cubicBezTo>
                  <a:cubicBezTo>
                    <a:pt x="479" y="12"/>
                    <a:pt x="479" y="12"/>
                    <a:pt x="479" y="12"/>
                  </a:cubicBezTo>
                  <a:cubicBezTo>
                    <a:pt x="480" y="12"/>
                    <a:pt x="480" y="12"/>
                    <a:pt x="480" y="12"/>
                  </a:cubicBezTo>
                  <a:cubicBezTo>
                    <a:pt x="480" y="13"/>
                    <a:pt x="480" y="18"/>
                    <a:pt x="480" y="19"/>
                  </a:cubicBezTo>
                  <a:cubicBezTo>
                    <a:pt x="479" y="19"/>
                    <a:pt x="479" y="19"/>
                    <a:pt x="479" y="19"/>
                  </a:cubicBezTo>
                  <a:cubicBezTo>
                    <a:pt x="479" y="19"/>
                    <a:pt x="478" y="19"/>
                    <a:pt x="478" y="19"/>
                  </a:cubicBezTo>
                  <a:cubicBezTo>
                    <a:pt x="478" y="15"/>
                    <a:pt x="476" y="14"/>
                    <a:pt x="472" y="14"/>
                  </a:cubicBezTo>
                  <a:cubicBezTo>
                    <a:pt x="466" y="14"/>
                    <a:pt x="465" y="19"/>
                    <a:pt x="465" y="24"/>
                  </a:cubicBezTo>
                  <a:cubicBezTo>
                    <a:pt x="465" y="30"/>
                    <a:pt x="467" y="36"/>
                    <a:pt x="473" y="36"/>
                  </a:cubicBezTo>
                  <a:cubicBezTo>
                    <a:pt x="476" y="36"/>
                    <a:pt x="477" y="34"/>
                    <a:pt x="477" y="32"/>
                  </a:cubicBezTo>
                  <a:cubicBezTo>
                    <a:pt x="477" y="31"/>
                    <a:pt x="477" y="31"/>
                    <a:pt x="477" y="31"/>
                  </a:cubicBezTo>
                  <a:cubicBezTo>
                    <a:pt x="477" y="28"/>
                    <a:pt x="477" y="28"/>
                    <a:pt x="473" y="28"/>
                  </a:cubicBezTo>
                  <a:cubicBezTo>
                    <a:pt x="473" y="28"/>
                    <a:pt x="473" y="28"/>
                    <a:pt x="473" y="27"/>
                  </a:cubicBezTo>
                  <a:cubicBezTo>
                    <a:pt x="473" y="26"/>
                    <a:pt x="473" y="26"/>
                    <a:pt x="473" y="26"/>
                  </a:cubicBezTo>
                  <a:cubicBezTo>
                    <a:pt x="475" y="26"/>
                    <a:pt x="477" y="26"/>
                    <a:pt x="479" y="26"/>
                  </a:cubicBezTo>
                  <a:cubicBezTo>
                    <a:pt x="481" y="26"/>
                    <a:pt x="482" y="26"/>
                    <a:pt x="484" y="26"/>
                  </a:cubicBezTo>
                  <a:lnTo>
                    <a:pt x="484" y="27"/>
                  </a:lnTo>
                  <a:close/>
                  <a:moveTo>
                    <a:pt x="526" y="23"/>
                  </a:moveTo>
                  <a:cubicBezTo>
                    <a:pt x="526" y="23"/>
                    <a:pt x="526" y="23"/>
                    <a:pt x="525" y="23"/>
                  </a:cubicBezTo>
                  <a:cubicBezTo>
                    <a:pt x="522" y="24"/>
                    <a:pt x="522" y="24"/>
                    <a:pt x="522" y="28"/>
                  </a:cubicBezTo>
                  <a:cubicBezTo>
                    <a:pt x="522" y="30"/>
                    <a:pt x="522" y="30"/>
                    <a:pt x="522" y="30"/>
                  </a:cubicBezTo>
                  <a:cubicBezTo>
                    <a:pt x="522" y="31"/>
                    <a:pt x="522" y="32"/>
                    <a:pt x="522" y="33"/>
                  </a:cubicBezTo>
                  <a:cubicBezTo>
                    <a:pt x="522" y="33"/>
                    <a:pt x="522" y="33"/>
                    <a:pt x="522" y="33"/>
                  </a:cubicBezTo>
                  <a:cubicBezTo>
                    <a:pt x="519" y="33"/>
                    <a:pt x="517" y="38"/>
                    <a:pt x="510" y="38"/>
                  </a:cubicBezTo>
                  <a:cubicBezTo>
                    <a:pt x="500" y="38"/>
                    <a:pt x="493" y="31"/>
                    <a:pt x="493" y="19"/>
                  </a:cubicBezTo>
                  <a:cubicBezTo>
                    <a:pt x="493" y="8"/>
                    <a:pt x="499" y="0"/>
                    <a:pt x="510" y="0"/>
                  </a:cubicBezTo>
                  <a:cubicBezTo>
                    <a:pt x="513" y="0"/>
                    <a:pt x="516" y="1"/>
                    <a:pt x="518" y="2"/>
                  </a:cubicBezTo>
                  <a:cubicBezTo>
                    <a:pt x="518" y="2"/>
                    <a:pt x="518" y="2"/>
                    <a:pt x="518" y="2"/>
                  </a:cubicBezTo>
                  <a:cubicBezTo>
                    <a:pt x="519" y="1"/>
                    <a:pt x="519" y="1"/>
                    <a:pt x="519" y="1"/>
                  </a:cubicBezTo>
                  <a:cubicBezTo>
                    <a:pt x="519" y="0"/>
                    <a:pt x="519" y="0"/>
                    <a:pt x="520" y="0"/>
                  </a:cubicBezTo>
                  <a:cubicBezTo>
                    <a:pt x="520" y="0"/>
                    <a:pt x="520" y="0"/>
                    <a:pt x="520" y="0"/>
                  </a:cubicBezTo>
                  <a:cubicBezTo>
                    <a:pt x="520" y="3"/>
                    <a:pt x="520" y="8"/>
                    <a:pt x="520" y="11"/>
                  </a:cubicBezTo>
                  <a:cubicBezTo>
                    <a:pt x="519" y="11"/>
                    <a:pt x="519" y="11"/>
                    <a:pt x="519" y="11"/>
                  </a:cubicBezTo>
                  <a:cubicBezTo>
                    <a:pt x="519" y="11"/>
                    <a:pt x="519" y="11"/>
                    <a:pt x="519" y="10"/>
                  </a:cubicBezTo>
                  <a:cubicBezTo>
                    <a:pt x="517" y="5"/>
                    <a:pt x="515" y="2"/>
                    <a:pt x="510" y="2"/>
                  </a:cubicBezTo>
                  <a:cubicBezTo>
                    <a:pt x="501" y="2"/>
                    <a:pt x="499" y="11"/>
                    <a:pt x="499" y="19"/>
                  </a:cubicBezTo>
                  <a:cubicBezTo>
                    <a:pt x="499" y="27"/>
                    <a:pt x="501" y="35"/>
                    <a:pt x="510" y="35"/>
                  </a:cubicBezTo>
                  <a:cubicBezTo>
                    <a:pt x="515" y="35"/>
                    <a:pt x="518" y="33"/>
                    <a:pt x="518" y="30"/>
                  </a:cubicBezTo>
                  <a:cubicBezTo>
                    <a:pt x="518" y="28"/>
                    <a:pt x="518" y="28"/>
                    <a:pt x="518" y="28"/>
                  </a:cubicBezTo>
                  <a:cubicBezTo>
                    <a:pt x="518" y="24"/>
                    <a:pt x="518" y="24"/>
                    <a:pt x="512" y="23"/>
                  </a:cubicBezTo>
                  <a:cubicBezTo>
                    <a:pt x="512" y="23"/>
                    <a:pt x="512" y="23"/>
                    <a:pt x="512" y="23"/>
                  </a:cubicBezTo>
                  <a:cubicBezTo>
                    <a:pt x="512" y="21"/>
                    <a:pt x="512" y="21"/>
                    <a:pt x="512" y="21"/>
                  </a:cubicBezTo>
                  <a:cubicBezTo>
                    <a:pt x="514" y="21"/>
                    <a:pt x="517" y="21"/>
                    <a:pt x="519" y="21"/>
                  </a:cubicBezTo>
                  <a:cubicBezTo>
                    <a:pt x="522" y="21"/>
                    <a:pt x="523" y="21"/>
                    <a:pt x="526" y="21"/>
                  </a:cubicBezTo>
                  <a:lnTo>
                    <a:pt x="526" y="23"/>
                  </a:lnTo>
                  <a:close/>
                  <a:moveTo>
                    <a:pt x="540" y="24"/>
                  </a:moveTo>
                  <a:cubicBezTo>
                    <a:pt x="540" y="24"/>
                    <a:pt x="540" y="24"/>
                    <a:pt x="540" y="24"/>
                  </a:cubicBezTo>
                  <a:cubicBezTo>
                    <a:pt x="548" y="25"/>
                    <a:pt x="546" y="35"/>
                    <a:pt x="549" y="35"/>
                  </a:cubicBezTo>
                  <a:cubicBezTo>
                    <a:pt x="549" y="35"/>
                    <a:pt x="550" y="34"/>
                    <a:pt x="550" y="34"/>
                  </a:cubicBezTo>
                  <a:cubicBezTo>
                    <a:pt x="551" y="35"/>
                    <a:pt x="551" y="35"/>
                    <a:pt x="551" y="35"/>
                  </a:cubicBezTo>
                  <a:cubicBezTo>
                    <a:pt x="551" y="35"/>
                    <a:pt x="551" y="35"/>
                    <a:pt x="551" y="35"/>
                  </a:cubicBezTo>
                  <a:cubicBezTo>
                    <a:pt x="551" y="35"/>
                    <a:pt x="551" y="35"/>
                    <a:pt x="551" y="35"/>
                  </a:cubicBezTo>
                  <a:cubicBezTo>
                    <a:pt x="550" y="36"/>
                    <a:pt x="549" y="37"/>
                    <a:pt x="547" y="37"/>
                  </a:cubicBezTo>
                  <a:cubicBezTo>
                    <a:pt x="543" y="37"/>
                    <a:pt x="543" y="34"/>
                    <a:pt x="542" y="30"/>
                  </a:cubicBezTo>
                  <a:cubicBezTo>
                    <a:pt x="541" y="27"/>
                    <a:pt x="540" y="25"/>
                    <a:pt x="537" y="25"/>
                  </a:cubicBezTo>
                  <a:cubicBezTo>
                    <a:pt x="534" y="25"/>
                    <a:pt x="534" y="25"/>
                    <a:pt x="534" y="25"/>
                  </a:cubicBezTo>
                  <a:cubicBezTo>
                    <a:pt x="534" y="30"/>
                    <a:pt x="534" y="30"/>
                    <a:pt x="534" y="30"/>
                  </a:cubicBezTo>
                  <a:cubicBezTo>
                    <a:pt x="534" y="35"/>
                    <a:pt x="534" y="35"/>
                    <a:pt x="537" y="35"/>
                  </a:cubicBezTo>
                  <a:cubicBezTo>
                    <a:pt x="538" y="35"/>
                    <a:pt x="538" y="36"/>
                    <a:pt x="538" y="36"/>
                  </a:cubicBezTo>
                  <a:cubicBezTo>
                    <a:pt x="538" y="37"/>
                    <a:pt x="538" y="37"/>
                    <a:pt x="538" y="37"/>
                  </a:cubicBezTo>
                  <a:cubicBezTo>
                    <a:pt x="536" y="37"/>
                    <a:pt x="534" y="37"/>
                    <a:pt x="532" y="37"/>
                  </a:cubicBezTo>
                  <a:cubicBezTo>
                    <a:pt x="530" y="37"/>
                    <a:pt x="528" y="37"/>
                    <a:pt x="527" y="37"/>
                  </a:cubicBezTo>
                  <a:cubicBezTo>
                    <a:pt x="527" y="36"/>
                    <a:pt x="527" y="36"/>
                    <a:pt x="527" y="36"/>
                  </a:cubicBezTo>
                  <a:cubicBezTo>
                    <a:pt x="527" y="36"/>
                    <a:pt x="527" y="35"/>
                    <a:pt x="527" y="35"/>
                  </a:cubicBezTo>
                  <a:cubicBezTo>
                    <a:pt x="530" y="35"/>
                    <a:pt x="530" y="35"/>
                    <a:pt x="530" y="30"/>
                  </a:cubicBezTo>
                  <a:cubicBezTo>
                    <a:pt x="530" y="19"/>
                    <a:pt x="530" y="19"/>
                    <a:pt x="530" y="19"/>
                  </a:cubicBezTo>
                  <a:cubicBezTo>
                    <a:pt x="530" y="14"/>
                    <a:pt x="530" y="14"/>
                    <a:pt x="527" y="14"/>
                  </a:cubicBezTo>
                  <a:cubicBezTo>
                    <a:pt x="527" y="14"/>
                    <a:pt x="527" y="14"/>
                    <a:pt x="527" y="13"/>
                  </a:cubicBezTo>
                  <a:cubicBezTo>
                    <a:pt x="527" y="12"/>
                    <a:pt x="527" y="12"/>
                    <a:pt x="527" y="12"/>
                  </a:cubicBezTo>
                  <a:cubicBezTo>
                    <a:pt x="528" y="12"/>
                    <a:pt x="530" y="12"/>
                    <a:pt x="532" y="12"/>
                  </a:cubicBezTo>
                  <a:cubicBezTo>
                    <a:pt x="534" y="12"/>
                    <a:pt x="536" y="12"/>
                    <a:pt x="538" y="12"/>
                  </a:cubicBezTo>
                  <a:cubicBezTo>
                    <a:pt x="543" y="12"/>
                    <a:pt x="547" y="14"/>
                    <a:pt x="547" y="18"/>
                  </a:cubicBezTo>
                  <a:cubicBezTo>
                    <a:pt x="547" y="21"/>
                    <a:pt x="546" y="23"/>
                    <a:pt x="540" y="24"/>
                  </a:cubicBezTo>
                  <a:close/>
                  <a:moveTo>
                    <a:pt x="538" y="14"/>
                  </a:moveTo>
                  <a:cubicBezTo>
                    <a:pt x="537" y="14"/>
                    <a:pt x="534" y="14"/>
                    <a:pt x="534" y="14"/>
                  </a:cubicBezTo>
                  <a:cubicBezTo>
                    <a:pt x="534" y="23"/>
                    <a:pt x="534" y="23"/>
                    <a:pt x="534" y="23"/>
                  </a:cubicBezTo>
                  <a:cubicBezTo>
                    <a:pt x="537" y="23"/>
                    <a:pt x="537" y="23"/>
                    <a:pt x="537" y="23"/>
                  </a:cubicBezTo>
                  <a:cubicBezTo>
                    <a:pt x="540" y="23"/>
                    <a:pt x="543" y="22"/>
                    <a:pt x="543" y="18"/>
                  </a:cubicBezTo>
                  <a:cubicBezTo>
                    <a:pt x="543" y="15"/>
                    <a:pt x="540" y="14"/>
                    <a:pt x="538" y="14"/>
                  </a:cubicBezTo>
                  <a:close/>
                  <a:moveTo>
                    <a:pt x="563" y="38"/>
                  </a:moveTo>
                  <a:cubicBezTo>
                    <a:pt x="556" y="38"/>
                    <a:pt x="551" y="33"/>
                    <a:pt x="551" y="25"/>
                  </a:cubicBezTo>
                  <a:cubicBezTo>
                    <a:pt x="551" y="16"/>
                    <a:pt x="557" y="11"/>
                    <a:pt x="563" y="11"/>
                  </a:cubicBezTo>
                  <a:cubicBezTo>
                    <a:pt x="570" y="11"/>
                    <a:pt x="575" y="16"/>
                    <a:pt x="575" y="24"/>
                  </a:cubicBezTo>
                  <a:cubicBezTo>
                    <a:pt x="575" y="33"/>
                    <a:pt x="570" y="38"/>
                    <a:pt x="563" y="38"/>
                  </a:cubicBezTo>
                  <a:close/>
                  <a:moveTo>
                    <a:pt x="563" y="14"/>
                  </a:moveTo>
                  <a:cubicBezTo>
                    <a:pt x="558" y="14"/>
                    <a:pt x="556" y="17"/>
                    <a:pt x="556" y="25"/>
                  </a:cubicBezTo>
                  <a:cubicBezTo>
                    <a:pt x="556" y="32"/>
                    <a:pt x="559" y="36"/>
                    <a:pt x="563" y="36"/>
                  </a:cubicBezTo>
                  <a:cubicBezTo>
                    <a:pt x="568" y="36"/>
                    <a:pt x="570" y="32"/>
                    <a:pt x="570" y="24"/>
                  </a:cubicBezTo>
                  <a:cubicBezTo>
                    <a:pt x="570" y="17"/>
                    <a:pt x="567" y="14"/>
                    <a:pt x="563" y="14"/>
                  </a:cubicBezTo>
                  <a:close/>
                  <a:moveTo>
                    <a:pt x="590" y="38"/>
                  </a:moveTo>
                  <a:cubicBezTo>
                    <a:pt x="583" y="38"/>
                    <a:pt x="580" y="35"/>
                    <a:pt x="580" y="28"/>
                  </a:cubicBezTo>
                  <a:cubicBezTo>
                    <a:pt x="580" y="19"/>
                    <a:pt x="580" y="19"/>
                    <a:pt x="580" y="19"/>
                  </a:cubicBezTo>
                  <a:cubicBezTo>
                    <a:pt x="580" y="14"/>
                    <a:pt x="580" y="14"/>
                    <a:pt x="577" y="14"/>
                  </a:cubicBezTo>
                  <a:cubicBezTo>
                    <a:pt x="576" y="14"/>
                    <a:pt x="576" y="14"/>
                    <a:pt x="576" y="13"/>
                  </a:cubicBezTo>
                  <a:cubicBezTo>
                    <a:pt x="576" y="12"/>
                    <a:pt x="576" y="12"/>
                    <a:pt x="576" y="12"/>
                  </a:cubicBezTo>
                  <a:cubicBezTo>
                    <a:pt x="578" y="12"/>
                    <a:pt x="580" y="12"/>
                    <a:pt x="582" y="12"/>
                  </a:cubicBezTo>
                  <a:cubicBezTo>
                    <a:pt x="584" y="12"/>
                    <a:pt x="586" y="12"/>
                    <a:pt x="587" y="12"/>
                  </a:cubicBezTo>
                  <a:cubicBezTo>
                    <a:pt x="587" y="13"/>
                    <a:pt x="587" y="13"/>
                    <a:pt x="587" y="13"/>
                  </a:cubicBezTo>
                  <a:cubicBezTo>
                    <a:pt x="587" y="14"/>
                    <a:pt x="587" y="14"/>
                    <a:pt x="587" y="14"/>
                  </a:cubicBezTo>
                  <a:cubicBezTo>
                    <a:pt x="584" y="14"/>
                    <a:pt x="584" y="14"/>
                    <a:pt x="584" y="19"/>
                  </a:cubicBezTo>
                  <a:cubicBezTo>
                    <a:pt x="584" y="29"/>
                    <a:pt x="584" y="29"/>
                    <a:pt x="584" y="29"/>
                  </a:cubicBezTo>
                  <a:cubicBezTo>
                    <a:pt x="584" y="33"/>
                    <a:pt x="586" y="35"/>
                    <a:pt x="590" y="35"/>
                  </a:cubicBezTo>
                  <a:cubicBezTo>
                    <a:pt x="595" y="35"/>
                    <a:pt x="597" y="33"/>
                    <a:pt x="597" y="28"/>
                  </a:cubicBezTo>
                  <a:cubicBezTo>
                    <a:pt x="597" y="22"/>
                    <a:pt x="597" y="22"/>
                    <a:pt x="597" y="22"/>
                  </a:cubicBezTo>
                  <a:cubicBezTo>
                    <a:pt x="597" y="15"/>
                    <a:pt x="597" y="14"/>
                    <a:pt x="592" y="14"/>
                  </a:cubicBezTo>
                  <a:cubicBezTo>
                    <a:pt x="592" y="14"/>
                    <a:pt x="592" y="14"/>
                    <a:pt x="592" y="13"/>
                  </a:cubicBezTo>
                  <a:cubicBezTo>
                    <a:pt x="592" y="12"/>
                    <a:pt x="592" y="12"/>
                    <a:pt x="592" y="12"/>
                  </a:cubicBezTo>
                  <a:cubicBezTo>
                    <a:pt x="594" y="12"/>
                    <a:pt x="596" y="12"/>
                    <a:pt x="598" y="12"/>
                  </a:cubicBezTo>
                  <a:cubicBezTo>
                    <a:pt x="600" y="12"/>
                    <a:pt x="601" y="12"/>
                    <a:pt x="602" y="12"/>
                  </a:cubicBezTo>
                  <a:cubicBezTo>
                    <a:pt x="602" y="13"/>
                    <a:pt x="602" y="13"/>
                    <a:pt x="602" y="13"/>
                  </a:cubicBezTo>
                  <a:cubicBezTo>
                    <a:pt x="602" y="14"/>
                    <a:pt x="602" y="14"/>
                    <a:pt x="602" y="14"/>
                  </a:cubicBezTo>
                  <a:cubicBezTo>
                    <a:pt x="599" y="14"/>
                    <a:pt x="599" y="15"/>
                    <a:pt x="599" y="22"/>
                  </a:cubicBezTo>
                  <a:cubicBezTo>
                    <a:pt x="599" y="28"/>
                    <a:pt x="599" y="28"/>
                    <a:pt x="599" y="28"/>
                  </a:cubicBezTo>
                  <a:cubicBezTo>
                    <a:pt x="599" y="35"/>
                    <a:pt x="596" y="38"/>
                    <a:pt x="590" y="38"/>
                  </a:cubicBezTo>
                  <a:close/>
                  <a:moveTo>
                    <a:pt x="614" y="27"/>
                  </a:moveTo>
                  <a:cubicBezTo>
                    <a:pt x="612" y="27"/>
                    <a:pt x="612" y="27"/>
                    <a:pt x="612" y="27"/>
                  </a:cubicBezTo>
                  <a:cubicBezTo>
                    <a:pt x="612" y="30"/>
                    <a:pt x="612" y="30"/>
                    <a:pt x="612" y="30"/>
                  </a:cubicBezTo>
                  <a:cubicBezTo>
                    <a:pt x="612" y="35"/>
                    <a:pt x="612" y="35"/>
                    <a:pt x="615" y="35"/>
                  </a:cubicBezTo>
                  <a:cubicBezTo>
                    <a:pt x="616" y="35"/>
                    <a:pt x="616" y="36"/>
                    <a:pt x="616" y="36"/>
                  </a:cubicBezTo>
                  <a:cubicBezTo>
                    <a:pt x="616" y="37"/>
                    <a:pt x="616" y="37"/>
                    <a:pt x="616" y="37"/>
                  </a:cubicBezTo>
                  <a:cubicBezTo>
                    <a:pt x="614" y="37"/>
                    <a:pt x="611" y="37"/>
                    <a:pt x="610" y="37"/>
                  </a:cubicBezTo>
                  <a:cubicBezTo>
                    <a:pt x="608" y="37"/>
                    <a:pt x="606" y="37"/>
                    <a:pt x="604" y="37"/>
                  </a:cubicBezTo>
                  <a:cubicBezTo>
                    <a:pt x="604" y="36"/>
                    <a:pt x="604" y="36"/>
                    <a:pt x="604" y="36"/>
                  </a:cubicBezTo>
                  <a:cubicBezTo>
                    <a:pt x="604" y="36"/>
                    <a:pt x="604" y="35"/>
                    <a:pt x="604" y="35"/>
                  </a:cubicBezTo>
                  <a:cubicBezTo>
                    <a:pt x="607" y="35"/>
                    <a:pt x="607" y="35"/>
                    <a:pt x="607" y="30"/>
                  </a:cubicBezTo>
                  <a:cubicBezTo>
                    <a:pt x="607" y="19"/>
                    <a:pt x="607" y="19"/>
                    <a:pt x="607" y="19"/>
                  </a:cubicBezTo>
                  <a:cubicBezTo>
                    <a:pt x="607" y="14"/>
                    <a:pt x="607" y="14"/>
                    <a:pt x="604" y="14"/>
                  </a:cubicBezTo>
                  <a:cubicBezTo>
                    <a:pt x="604" y="14"/>
                    <a:pt x="604" y="14"/>
                    <a:pt x="604" y="13"/>
                  </a:cubicBezTo>
                  <a:cubicBezTo>
                    <a:pt x="604" y="12"/>
                    <a:pt x="604" y="12"/>
                    <a:pt x="604" y="12"/>
                  </a:cubicBezTo>
                  <a:cubicBezTo>
                    <a:pt x="606" y="12"/>
                    <a:pt x="608" y="12"/>
                    <a:pt x="610" y="12"/>
                  </a:cubicBezTo>
                  <a:cubicBezTo>
                    <a:pt x="611" y="12"/>
                    <a:pt x="613" y="12"/>
                    <a:pt x="614" y="12"/>
                  </a:cubicBezTo>
                  <a:cubicBezTo>
                    <a:pt x="619" y="12"/>
                    <a:pt x="625" y="13"/>
                    <a:pt x="625" y="19"/>
                  </a:cubicBezTo>
                  <a:cubicBezTo>
                    <a:pt x="625" y="22"/>
                    <a:pt x="623" y="27"/>
                    <a:pt x="614" y="27"/>
                  </a:cubicBezTo>
                  <a:close/>
                  <a:moveTo>
                    <a:pt x="615" y="14"/>
                  </a:moveTo>
                  <a:cubicBezTo>
                    <a:pt x="614" y="14"/>
                    <a:pt x="612" y="14"/>
                    <a:pt x="612" y="14"/>
                  </a:cubicBezTo>
                  <a:cubicBezTo>
                    <a:pt x="612" y="25"/>
                    <a:pt x="612" y="25"/>
                    <a:pt x="612" y="25"/>
                  </a:cubicBezTo>
                  <a:cubicBezTo>
                    <a:pt x="614" y="25"/>
                    <a:pt x="614" y="25"/>
                    <a:pt x="614" y="25"/>
                  </a:cubicBezTo>
                  <a:cubicBezTo>
                    <a:pt x="618" y="25"/>
                    <a:pt x="620" y="23"/>
                    <a:pt x="620" y="19"/>
                  </a:cubicBezTo>
                  <a:cubicBezTo>
                    <a:pt x="620" y="16"/>
                    <a:pt x="618" y="14"/>
                    <a:pt x="6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sym typeface="Trebuchet MS" panose="020B0603020202020204" pitchFamily="34" charset="0"/>
              </a:endParaRPr>
            </a:p>
          </p:txBody>
        </p:sp>
      </p:grpSp>
      <p:sp>
        <p:nvSpPr>
          <p:cNvPr id="26" name="Subtitle 2"/>
          <p:cNvSpPr>
            <a:spLocks noGrp="1"/>
          </p:cNvSpPr>
          <p:nvPr>
            <p:ph type="subTitle" idx="1" hasCustomPrompt="1"/>
          </p:nvPr>
        </p:nvSpPr>
        <p:spPr bwMode="white">
          <a:xfrm>
            <a:off x="957600" y="5495706"/>
            <a:ext cx="6868800" cy="436195"/>
          </a:xfrm>
          <a:prstGeom prst="rect">
            <a:avLst/>
          </a:prstGeom>
        </p:spPr>
        <p:txBody>
          <a:bodyPr anchor="ctr"/>
          <a:lstStyle>
            <a:lvl1pPr marL="0" indent="0" algn="l">
              <a:lnSpc>
                <a:spcPct val="110000"/>
              </a:lnSpc>
              <a:buNone/>
              <a:defRPr sz="160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7" name="Title 1"/>
          <p:cNvSpPr>
            <a:spLocks noGrp="1"/>
          </p:cNvSpPr>
          <p:nvPr>
            <p:ph type="ctrTitle" hasCustomPrompt="1"/>
          </p:nvPr>
        </p:nvSpPr>
        <p:spPr bwMode="ltGray">
          <a:xfrm>
            <a:off x="957600" y="1886242"/>
            <a:ext cx="6868800" cy="3138423"/>
          </a:xfrm>
        </p:spPr>
        <p:txBody>
          <a:bodyPr anchor="b">
            <a:normAutofit/>
          </a:bodyPr>
          <a:lstStyle>
            <a:lvl1pPr algn="l">
              <a:lnSpc>
                <a:spcPct val="93000"/>
              </a:lnSpc>
              <a:defRPr sz="5400">
                <a:solidFill>
                  <a:schemeClr val="bg1"/>
                </a:solidFill>
                <a:latin typeface="+mj-lt"/>
                <a:sym typeface="Trebuchet MS" panose="020B0603020202020204" pitchFamily="34" charset="0"/>
              </a:defRPr>
            </a:lvl1pPr>
          </a:lstStyle>
          <a:p>
            <a:r>
              <a:rPr lang="en-US" dirty="0"/>
              <a:t>Title in Title Case</a:t>
            </a:r>
          </a:p>
        </p:txBody>
      </p:sp>
      <p:pic>
        <p:nvPicPr>
          <p:cNvPr id="13" name="Picture 12"/>
          <p:cNvPicPr>
            <a:picLocks noChangeAspect="1"/>
          </p:cNvPicPr>
          <p:nvPr userDrawn="1">
            <p:custDataLst>
              <p:tags r:id="rId2"/>
            </p:custDataLst>
          </p:nvPr>
        </p:nvPicPr>
        <p:blipFill>
          <a:blip r:embed="rId6"/>
          <a:stretch>
            <a:fillRect/>
          </a:stretch>
        </p:blipFill>
        <p:spPr>
          <a:xfrm>
            <a:off x="5483352" y="6583680"/>
            <a:ext cx="1225296" cy="19177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sp>
        <p:nvSpPr>
          <p:cNvPr id="57" name="Date Placeholder 56"/>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8" name="Title 7"/>
          <p:cNvSpPr>
            <a:spLocks noGrp="1"/>
          </p:cNvSpPr>
          <p:nvPr>
            <p:ph type="title" hasCustomPrompt="1"/>
          </p:nvPr>
        </p:nvSpPr>
        <p:spPr>
          <a:xfrm>
            <a:off x="630000" y="622800"/>
            <a:ext cx="10933350" cy="332399"/>
          </a:xfrm>
        </p:spPr>
        <p:txBody>
          <a:bodyPr/>
          <a:lstStyle>
            <a:lvl1pPr>
              <a:defRPr>
                <a:latin typeface="+mj-lt"/>
                <a:sym typeface="Trebuchet MS" panose="020B0603020202020204" pitchFamily="34" charset="0"/>
              </a:defRPr>
            </a:lvl1pPr>
          </a:lstStyle>
          <a:p>
            <a:r>
              <a:rPr lang="en-US" dirty="0"/>
              <a:t>Click to add title</a:t>
            </a: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6" name="Picture 5"/>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220698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dirty="0"/>
          </a:p>
        </p:txBody>
      </p:sp>
      <p:sp>
        <p:nvSpPr>
          <p:cNvPr id="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chemeClr val="tx2"/>
                </a:solidFill>
                <a:latin typeface="+mj-lt"/>
              </a:defRPr>
            </a:lvl1pPr>
          </a:lstStyle>
          <a:p>
            <a:r>
              <a:rPr lang="en-US" dirty="0"/>
              <a:t>Click to add title</a:t>
            </a: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11" name="Picture 10"/>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052710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12" name="Picture 11"/>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900753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1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7" name="Picture 6"/>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81990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custDataLst>
              <p:tags r:id="rId1"/>
            </p:custDataLst>
          </p:nvPr>
        </p:nvPicPr>
        <p:blipFill>
          <a:blip r:embed="rId3"/>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580523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2018 by The Boston Consulting Group, Inc.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CPI Strategy - Australia (Das).pptx</a:t>
            </a:r>
            <a:endParaRPr lang="en-US" sz="700" dirty="0">
              <a:solidFill>
                <a:schemeClr val="bg1"/>
              </a:solidFill>
              <a:latin typeface="+mn-lt"/>
              <a:sym typeface="Trebuchet MS" panose="020B0603020202020204" pitchFamily="34" charset="0"/>
            </a:endParaRPr>
          </a:p>
        </p:txBody>
      </p:sp>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522366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2018 by The Boston Consulting Group, Inc. All rights reserved.</a:t>
            </a: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CPI Strategy - Australia (Das).pptx</a:t>
            </a:r>
            <a:endParaRPr lang="en-US" sz="700" dirty="0">
              <a:solidFill>
                <a:schemeClr val="bg1"/>
              </a:solidFill>
              <a:latin typeface="+mn-lt"/>
              <a:sym typeface="Trebuchet MS" panose="020B0603020202020204" pitchFamily="34" charset="0"/>
            </a:endParaRPr>
          </a:p>
        </p:txBody>
      </p:sp>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482945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4">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2018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CPI Strategy - Australia (Das).pptx</a:t>
            </a:r>
            <a:endParaRPr lang="en-US" sz="700" dirty="0">
              <a:solidFill>
                <a:schemeClr val="bg1"/>
              </a:solidFill>
              <a:latin typeface="+mn-lt"/>
              <a:sym typeface="Trebuchet MS" panose="020B0603020202020204" pitchFamily="34" charset="0"/>
            </a:endParaRPr>
          </a:p>
        </p:txBody>
      </p:sp>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793922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4">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US" dirty="0"/>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2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1"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060452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18"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16" name="Picture 15"/>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930165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6"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17" name="Picture 16"/>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290578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795716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06" name="think-cell Slide" r:id="rId6" imgW="324" imgH="324" progId="TCLayout.ActiveDocument.1">
                  <p:embed/>
                </p:oleObj>
              </mc:Choice>
              <mc:Fallback>
                <p:oleObj name="think-cell Slide" r:id="rId6" imgW="324" imgH="324"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2018 by The Boston Consulting Group, Inc.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solidFill>
                  <a:schemeClr val="tx2"/>
                </a:solidFill>
              </a:rPr>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CPI Strategy - Australia (Das).pptx</a:t>
            </a:r>
            <a:endParaRPr lang="en-US" sz="700" dirty="0">
              <a:solidFill>
                <a:schemeClr val="bg1"/>
              </a:solidFill>
              <a:latin typeface="+mn-lt"/>
              <a:sym typeface="Trebuchet MS" panose="020B0603020202020204" pitchFamily="34" charset="0"/>
            </a:endParaRPr>
          </a:p>
        </p:txBody>
      </p:sp>
      <p:pic>
        <p:nvPicPr>
          <p:cNvPr id="12" name="Picture 11"/>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userDrawn="1">
            <p:custDataLst>
              <p:tags r:id="rId4"/>
            </p:custDataLst>
          </p:nvPr>
        </p:nvPicPr>
        <p:blipFill>
          <a:blip r:embed="rId9"/>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94232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2"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2018 by The Boston Consulting Group, Inc.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9"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CPI Strategy - Australia (Das).pptx</a:t>
            </a:r>
            <a:endParaRPr lang="en-US" sz="700" dirty="0">
              <a:solidFill>
                <a:schemeClr val="bg1"/>
              </a:solidFill>
              <a:latin typeface="+mn-lt"/>
              <a:sym typeface="Trebuchet MS" panose="020B0603020202020204" pitchFamily="34" charset="0"/>
            </a:endParaRPr>
          </a:p>
        </p:txBody>
      </p:sp>
      <p:pic>
        <p:nvPicPr>
          <p:cNvPr id="8" name="Picture 7"/>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712323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defRPr>
            </a:lvl1pPr>
          </a:lstStyle>
          <a:p>
            <a:r>
              <a:rPr lang="en-US" dirty="0"/>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19"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1" name="Picture 10"/>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997916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7"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2018 by The Boston Consulting Group, Inc.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sp>
        <p:nvSpPr>
          <p:cNvPr id="12"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CPI Strategy - Australia (Das).pptx</a:t>
            </a:r>
            <a:endParaRPr lang="en-US" sz="700" dirty="0">
              <a:solidFill>
                <a:schemeClr val="bg1"/>
              </a:solidFill>
              <a:latin typeface="+mn-lt"/>
              <a:sym typeface="Trebuchet MS" panose="020B0603020202020204" pitchFamily="34" charset="0"/>
            </a:endParaRPr>
          </a:p>
        </p:txBody>
      </p:sp>
      <p:pic>
        <p:nvPicPr>
          <p:cNvPr id="11"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037699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16"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0" name="Picture 9"/>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589356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8"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2018 by The Boston Consulting Group, Inc.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2"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CPI Strategy - Australia (Das).pptx</a:t>
            </a:r>
            <a:endParaRPr lang="en-US" sz="700" dirty="0">
              <a:solidFill>
                <a:schemeClr val="bg1"/>
              </a:solidFill>
              <a:latin typeface="+mn-lt"/>
              <a:sym typeface="Trebuchet MS" panose="020B0603020202020204" pitchFamily="34" charset="0"/>
            </a:endParaRPr>
          </a:p>
        </p:txBody>
      </p:sp>
      <p:pic>
        <p:nvPicPr>
          <p:cNvPr id="10"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569809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17"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2" name="Picture 11"/>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969027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2018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4"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CPI Strategy - Australia (Das).pptx</a:t>
            </a:r>
            <a:endParaRPr lang="en-US" sz="700" dirty="0">
              <a:solidFill>
                <a:schemeClr val="bg1"/>
              </a:solidFill>
              <a:latin typeface="+mn-lt"/>
              <a:sym typeface="Trebuchet MS" panose="020B0603020202020204" pitchFamily="34" charset="0"/>
            </a:endParaRPr>
          </a:p>
        </p:txBody>
      </p:sp>
      <p:pic>
        <p:nvPicPr>
          <p:cNvPr id="11"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25683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20"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nvPicPr>
        <p:blipFill rotWithShape="1">
          <a:blip r:embed="rId4">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0" name="Picture 9"/>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984939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2018 by The Boston Consulting Group, Inc.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8"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CPI Strategy - Australia (Das).pptx</a:t>
            </a:r>
            <a:endParaRPr lang="en-US" sz="700" dirty="0">
              <a:solidFill>
                <a:schemeClr val="bg1"/>
              </a:solidFill>
              <a:latin typeface="+mn-lt"/>
              <a:sym typeface="Trebuchet MS" panose="020B0603020202020204" pitchFamily="34" charset="0"/>
            </a:endParaRPr>
          </a:p>
        </p:txBody>
      </p:sp>
      <p:pic>
        <p:nvPicPr>
          <p:cNvPr id="12" name="Picture 11"/>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585075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9"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10" name="Picture 9"/>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936192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665806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30" name="think-cell Slide" r:id="rId5" imgW="384" imgH="384" progId="TCLayout.ActiveDocument.1">
                  <p:embed/>
                </p:oleObj>
              </mc:Choice>
              <mc:Fallback>
                <p:oleObj name="think-cell Slide" r:id="rId5" imgW="384" imgH="384"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dirty="0"/>
          </a:p>
        </p:txBody>
      </p:sp>
      <p:pic>
        <p:nvPicPr>
          <p:cNvPr id="7" name="Picture 6"/>
          <p:cNvPicPr>
            <a:picLocks noChangeAspect="1"/>
          </p:cNvPicPr>
          <p:nvPr userDrawn="1"/>
        </p:nvPicPr>
        <p:blipFill rotWithShape="1">
          <a:blip r:embed="rId7">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pic>
        <p:nvPicPr>
          <p:cNvPr id="8" name="Picture 7"/>
          <p:cNvPicPr>
            <a:picLocks noChangeAspect="1"/>
          </p:cNvPicPr>
          <p:nvPr userDrawn="1">
            <p:custDataLst>
              <p:tags r:id="rId3"/>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741941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custDataLst>
              <p:tags r:id="rId1"/>
            </p:custDataLst>
          </p:nvPr>
        </p:nvPicPr>
        <p:blipFill>
          <a:blip r:embed="rId3"/>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405058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2018 by The Boston Consulting Group, Inc. All rights reserved.</a:t>
            </a: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sym typeface="Trebuchet MS" panose="020B0603020202020204" pitchFamily="34" charset="0"/>
              </a:defRPr>
            </a:lvl1pPr>
          </a:lstStyle>
          <a:p>
            <a:r>
              <a:rPr lang="en-US" dirty="0"/>
              <a:t>Click to add title</a:t>
            </a:r>
          </a:p>
        </p:txBody>
      </p:sp>
      <p:sp>
        <p:nvSpPr>
          <p:cNvPr id="8"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CPI Strategy - Australia (Das).pptx</a:t>
            </a:r>
            <a:endParaRPr lang="en-US" sz="700" dirty="0">
              <a:solidFill>
                <a:schemeClr val="bg1"/>
              </a:solidFill>
              <a:latin typeface="+mn-lt"/>
              <a:sym typeface="Trebuchet MS" panose="020B0603020202020204" pitchFamily="34" charset="0"/>
            </a:endParaRPr>
          </a:p>
        </p:txBody>
      </p:sp>
      <p:pic>
        <p:nvPicPr>
          <p:cNvPr id="7" name="Picture 6"/>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548375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mn-lt"/>
                <a:sym typeface="Trebuchet MS" panose="020B0603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4"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2018 by The Boston Consulting Group, Inc.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4"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CPI Strategy - Australia (Das).pptx</a:t>
            </a:r>
            <a:endParaRPr lang="en-US" sz="700" dirty="0">
              <a:solidFill>
                <a:schemeClr val="bg1"/>
              </a:solidFill>
              <a:latin typeface="+mn-lt"/>
              <a:sym typeface="Trebuchet MS" panose="020B0603020202020204" pitchFamily="34" charset="0"/>
            </a:endParaRPr>
          </a:p>
        </p:txBody>
      </p:sp>
      <p:pic>
        <p:nvPicPr>
          <p:cNvPr id="10"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0239090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2018 by The Boston Consulting Group, Inc.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8"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CPI Strategy - Australia (Das).pptx</a:t>
            </a:r>
            <a:endParaRPr lang="en-US" sz="700" dirty="0">
              <a:solidFill>
                <a:schemeClr val="bg1"/>
              </a:solidFill>
              <a:latin typeface="+mn-lt"/>
              <a:sym typeface="Trebuchet MS" panose="020B0603020202020204" pitchFamily="34" charset="0"/>
            </a:endParaRPr>
          </a:p>
        </p:txBody>
      </p:sp>
      <p:pic>
        <p:nvPicPr>
          <p:cNvPr id="7" name="Picture 6"/>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6408276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6"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8" name="Picture 7"/>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571185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
        <p:nvSpPr>
          <p:cNvPr id="6" name="Rectangle 5"/>
          <p:cNvSpPr/>
          <p:nvPr/>
        </p:nvSpPr>
        <p:spPr>
          <a:xfrm>
            <a:off x="5021826" y="1664256"/>
            <a:ext cx="6209072" cy="3323987"/>
          </a:xfrm>
          <a:prstGeom prst="rect">
            <a:avLst/>
          </a:prstGeom>
        </p:spPr>
        <p:txBody>
          <a:bodyPr wrap="square" lIns="0" tIns="0" rIns="0" bIns="0" anchor="ctr">
            <a:spAutoFit/>
          </a:bodyPr>
          <a:lstStyle/>
          <a:p>
            <a:pPr indent="0">
              <a:lnSpc>
                <a:spcPct val="100000"/>
              </a:lnSpc>
            </a:pPr>
            <a:r>
              <a:rPr lang="en-US" sz="900" b="0" dirty="0">
                <a:latin typeface="+mn-lt"/>
                <a:sym typeface="Trebuchet MS" panose="020B0603020202020204" pitchFamily="34" charset="0"/>
              </a:rPr>
              <a:t>The services and materials provided by The Boston Consulting Group (BCG) are subject to BCG's Standard Terms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(a copy of which is available upon request) or such other agreement as may have been previously executed by BCG. BCG does not provide legal, accounting, or tax advice. The Client is responsible for obtaining independent advice concerning these matters. This advice may affect the guidance given by BCG. Further, BCG has made no undertaking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to update these materials after the date hereof, notwithstanding that such information may become outdated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inaccurate.</a:t>
            </a:r>
          </a:p>
          <a:p>
            <a:pPr indent="0">
              <a:lnSpc>
                <a:spcPct val="100000"/>
              </a:lnSpc>
            </a:pPr>
            <a:r>
              <a:rPr lang="en-US" sz="900" b="0" dirty="0">
                <a:latin typeface="+mn-lt"/>
                <a:sym typeface="Trebuchet MS" panose="020B0603020202020204" pitchFamily="34" charset="0"/>
              </a:rPr>
              <a:t> </a:t>
            </a:r>
          </a:p>
          <a:p>
            <a:pPr indent="0">
              <a:lnSpc>
                <a:spcPct val="100000"/>
              </a:lnSpc>
            </a:pPr>
            <a:r>
              <a:rPr lang="en-US" sz="900" b="0" dirty="0">
                <a:latin typeface="+mn-lt"/>
                <a:sym typeface="Trebuchet MS" panose="020B0603020202020204" pitchFamily="34" charset="0"/>
              </a:rPr>
              <a:t>The materials contained in this presentation are designed for the sole use by the board of directors or senior management of the Client and solely for the limited purposes described in the presentation. The materials shall not be copied or given to any person or entity other than the Client (“Third Party”) without the prior written consent of BCG. These materials serve only as the focus for discussion; they are incomplete without the accompanying oral commentary and may not be relied on as a stand-alone document. Further, Third Parties may not, and it is unreasonable for any Third Party to, rely on these materials for any purpose whatsoever. To the fullest extent permitted by law (and except to the extent otherwise agreed in a signed writing by BCG), BCG shall have no liability whatsoever to any Third Party, and any Third Party hereby waives any rights and claims it may have at any time against BCG with regard to the services, this presentation, or other materials, including the accuracy or completeness thereof. Receipt and review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of this document shall be deemed agreement with and consideration for the foregoing.</a:t>
            </a:r>
          </a:p>
          <a:p>
            <a:pPr indent="0">
              <a:lnSpc>
                <a:spcPct val="100000"/>
              </a:lnSpc>
            </a:pPr>
            <a:endParaRPr lang="en-US" sz="900" b="0" dirty="0">
              <a:latin typeface="+mn-lt"/>
              <a:sym typeface="Trebuchet MS" panose="020B0603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b="0" dirty="0">
                <a:latin typeface="+mn-lt"/>
                <a:sym typeface="Trebuchet MS" panose="020B0603020202020204" pitchFamily="34" charset="0"/>
              </a:rPr>
              <a:t>BCG does not provide fairness opinions or valuations of market transactions, and these materials should not be relied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on or construed as such. Further, the financial evaluations, projected market and financial information, and conclusions contained in these materials are based upon standard valuation methodologies, are not definitive forecasts, and are not guaranteed by BCG. BCG has used public and/or confidential data and assumptions provided to BCG by the Client. BCG has not independently verified the data and assumptions used in these analyses. Changes in the underlying data </a:t>
            </a:r>
            <a:br>
              <a:rPr lang="en-US" sz="900" b="0" dirty="0">
                <a:latin typeface="+mn-lt"/>
                <a:sym typeface="Trebuchet MS" panose="020B0603020202020204" pitchFamily="34" charset="0"/>
              </a:rPr>
            </a:br>
            <a:r>
              <a:rPr lang="en-US" sz="900" b="0" dirty="0">
                <a:latin typeface="+mn-lt"/>
                <a:sym typeface="Trebuchet MS" panose="020B0603020202020204" pitchFamily="34" charset="0"/>
              </a:rPr>
              <a:t>or operating assumptions will clearly impact the analyses and conclusions.</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dirty="0">
                <a:gradFill>
                  <a:gsLst>
                    <a:gs pos="100000">
                      <a:schemeClr val="tx2"/>
                    </a:gs>
                    <a:gs pos="2000">
                      <a:schemeClr val="accent2"/>
                    </a:gs>
                  </a:gsLst>
                  <a:lin ang="2700000" scaled="0"/>
                </a:gradFill>
                <a:latin typeface="+mn-lt"/>
                <a:sym typeface="Trebuchet MS" panose="020B0603020202020204" pitchFamily="34" charset="0"/>
              </a:rPr>
              <a:t>Disclaimer</a:t>
            </a:r>
          </a:p>
        </p:txBody>
      </p:sp>
      <p:cxnSp>
        <p:nvCxnSpPr>
          <p:cNvPr id="9" name="Straight Connector 8"/>
          <p:cNvCxnSpPr/>
          <p:nvPr/>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1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11"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8" name="Picture 7"/>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413221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pic>
        <p:nvPicPr>
          <p:cNvPr id="9" name="TitleAndEndImages"/>
          <p:cNvPicPr>
            <a:picLocks noChangeAspect="1"/>
          </p:cNvPicPr>
          <p:nvPr userDrawn="1">
            <p:custDataLst>
              <p:tags r:id="rId1"/>
            </p:custDataLst>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1" name="Rectangle 10"/>
          <p:cNvSpPr/>
          <p:nvPr/>
        </p:nvSpPr>
        <p:spPr bwMode="black">
          <a:xfrm>
            <a:off x="626289" y="626321"/>
            <a:ext cx="5610517" cy="5532504"/>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grpSp>
        <p:nvGrpSpPr>
          <p:cNvPr id="12" name="Group 4"/>
          <p:cNvGrpSpPr>
            <a:grpSpLocks noChangeAspect="1"/>
          </p:cNvGrpSpPr>
          <p:nvPr/>
        </p:nvGrpSpPr>
        <p:grpSpPr bwMode="auto">
          <a:xfrm>
            <a:off x="926090" y="2722052"/>
            <a:ext cx="4371144" cy="1344304"/>
            <a:chOff x="585" y="2014"/>
            <a:chExt cx="5583" cy="1717"/>
          </a:xfrm>
          <a:solidFill>
            <a:schemeClr val="bg1"/>
          </a:solidFill>
        </p:grpSpPr>
        <p:sp>
          <p:nvSpPr>
            <p:cNvPr id="13" name="Freeform 5"/>
            <p:cNvSpPr>
              <a:spLocks noEditPoints="1"/>
            </p:cNvSpPr>
            <p:nvPr/>
          </p:nvSpPr>
          <p:spPr bwMode="auto">
            <a:xfrm>
              <a:off x="585" y="2014"/>
              <a:ext cx="2558" cy="1055"/>
            </a:xfrm>
            <a:custGeom>
              <a:avLst/>
              <a:gdLst>
                <a:gd name="T0" fmla="*/ 123 w 1081"/>
                <a:gd name="T1" fmla="*/ 32 h 445"/>
                <a:gd name="T2" fmla="*/ 171 w 1081"/>
                <a:gd name="T3" fmla="*/ 25 h 445"/>
                <a:gd name="T4" fmla="*/ 150 w 1081"/>
                <a:gd name="T5" fmla="*/ 204 h 445"/>
                <a:gd name="T6" fmla="*/ 189 w 1081"/>
                <a:gd name="T7" fmla="*/ 420 h 445"/>
                <a:gd name="T8" fmla="*/ 123 w 1081"/>
                <a:gd name="T9" fmla="*/ 219 h 445"/>
                <a:gd name="T10" fmla="*/ 293 w 1081"/>
                <a:gd name="T11" fmla="*/ 318 h 445"/>
                <a:gd name="T12" fmla="*/ 905 w 1081"/>
                <a:gd name="T13" fmla="*/ 248 h 445"/>
                <a:gd name="T14" fmla="*/ 910 w 1081"/>
                <a:gd name="T15" fmla="*/ 260 h 445"/>
                <a:gd name="T16" fmla="*/ 974 w 1081"/>
                <a:gd name="T17" fmla="*/ 360 h 445"/>
                <a:gd name="T18" fmla="*/ 756 w 1081"/>
                <a:gd name="T19" fmla="*/ 226 h 445"/>
                <a:gd name="T20" fmla="*/ 1000 w 1081"/>
                <a:gd name="T21" fmla="*/ 127 h 445"/>
                <a:gd name="T22" fmla="*/ 1011 w 1081"/>
                <a:gd name="T23" fmla="*/ 132 h 445"/>
                <a:gd name="T24" fmla="*/ 1006 w 1081"/>
                <a:gd name="T25" fmla="*/ 4 h 445"/>
                <a:gd name="T26" fmla="*/ 994 w 1081"/>
                <a:gd name="T27" fmla="*/ 39 h 445"/>
                <a:gd name="T28" fmla="*/ 882 w 1081"/>
                <a:gd name="T29" fmla="*/ 0 h 445"/>
                <a:gd name="T30" fmla="*/ 686 w 1081"/>
                <a:gd name="T31" fmla="*/ 286 h 445"/>
                <a:gd name="T32" fmla="*/ 563 w 1081"/>
                <a:gd name="T33" fmla="*/ 429 h 445"/>
                <a:gd name="T34" fmla="*/ 554 w 1081"/>
                <a:gd name="T35" fmla="*/ 16 h 445"/>
                <a:gd name="T36" fmla="*/ 667 w 1081"/>
                <a:gd name="T37" fmla="*/ 109 h 445"/>
                <a:gd name="T38" fmla="*/ 672 w 1081"/>
                <a:gd name="T39" fmla="*/ 4 h 445"/>
                <a:gd name="T40" fmla="*/ 661 w 1081"/>
                <a:gd name="T41" fmla="*/ 7 h 445"/>
                <a:gd name="T42" fmla="*/ 655 w 1081"/>
                <a:gd name="T43" fmla="*/ 38 h 445"/>
                <a:gd name="T44" fmla="*/ 348 w 1081"/>
                <a:gd name="T45" fmla="*/ 227 h 445"/>
                <a:gd name="T46" fmla="*/ 349 w 1081"/>
                <a:gd name="T47" fmla="*/ 261 h 445"/>
                <a:gd name="T48" fmla="*/ 220 w 1081"/>
                <a:gd name="T49" fmla="*/ 206 h 445"/>
                <a:gd name="T50" fmla="*/ 168 w 1081"/>
                <a:gd name="T51" fmla="*/ 8 h 445"/>
                <a:gd name="T52" fmla="*/ 0 w 1081"/>
                <a:gd name="T53" fmla="*/ 8 h 445"/>
                <a:gd name="T54" fmla="*/ 4 w 1081"/>
                <a:gd name="T55" fmla="*/ 21 h 445"/>
                <a:gd name="T56" fmla="*/ 55 w 1081"/>
                <a:gd name="T57" fmla="*/ 336 h 445"/>
                <a:gd name="T58" fmla="*/ 0 w 1081"/>
                <a:gd name="T59" fmla="*/ 430 h 445"/>
                <a:gd name="T60" fmla="*/ 88 w 1081"/>
                <a:gd name="T61" fmla="*/ 435 h 445"/>
                <a:gd name="T62" fmla="*/ 366 w 1081"/>
                <a:gd name="T63" fmla="*/ 323 h 445"/>
                <a:gd name="T64" fmla="*/ 561 w 1081"/>
                <a:gd name="T65" fmla="*/ 445 h 445"/>
                <a:gd name="T66" fmla="*/ 679 w 1081"/>
                <a:gd name="T67" fmla="*/ 405 h 445"/>
                <a:gd name="T68" fmla="*/ 691 w 1081"/>
                <a:gd name="T69" fmla="*/ 441 h 445"/>
                <a:gd name="T70" fmla="*/ 696 w 1081"/>
                <a:gd name="T71" fmla="*/ 321 h 445"/>
                <a:gd name="T72" fmla="*/ 886 w 1081"/>
                <a:gd name="T73" fmla="*/ 445 h 445"/>
                <a:gd name="T74" fmla="*/ 1041 w 1081"/>
                <a:gd name="T75" fmla="*/ 387 h 445"/>
                <a:gd name="T76" fmla="*/ 1040 w 1081"/>
                <a:gd name="T77" fmla="*/ 323 h 445"/>
                <a:gd name="T78" fmla="*/ 1081 w 1081"/>
                <a:gd name="T79" fmla="*/ 255 h 445"/>
                <a:gd name="T80" fmla="*/ 1002 w 1081"/>
                <a:gd name="T81" fmla="*/ 249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1" h="445">
                  <a:moveTo>
                    <a:pt x="123" y="204"/>
                  </a:moveTo>
                  <a:cubicBezTo>
                    <a:pt x="123" y="32"/>
                    <a:pt x="123" y="32"/>
                    <a:pt x="123" y="32"/>
                  </a:cubicBezTo>
                  <a:cubicBezTo>
                    <a:pt x="123" y="28"/>
                    <a:pt x="124" y="27"/>
                    <a:pt x="130" y="26"/>
                  </a:cubicBezTo>
                  <a:cubicBezTo>
                    <a:pt x="139" y="25"/>
                    <a:pt x="161" y="25"/>
                    <a:pt x="171" y="25"/>
                  </a:cubicBezTo>
                  <a:cubicBezTo>
                    <a:pt x="223" y="25"/>
                    <a:pt x="257" y="56"/>
                    <a:pt x="257" y="115"/>
                  </a:cubicBezTo>
                  <a:cubicBezTo>
                    <a:pt x="257" y="180"/>
                    <a:pt x="217" y="204"/>
                    <a:pt x="150" y="204"/>
                  </a:cubicBezTo>
                  <a:lnTo>
                    <a:pt x="123" y="204"/>
                  </a:lnTo>
                  <a:close/>
                  <a:moveTo>
                    <a:pt x="189" y="420"/>
                  </a:moveTo>
                  <a:cubicBezTo>
                    <a:pt x="132" y="420"/>
                    <a:pt x="123" y="411"/>
                    <a:pt x="123" y="332"/>
                  </a:cubicBezTo>
                  <a:cubicBezTo>
                    <a:pt x="123" y="219"/>
                    <a:pt x="123" y="219"/>
                    <a:pt x="123" y="219"/>
                  </a:cubicBezTo>
                  <a:cubicBezTo>
                    <a:pt x="149" y="219"/>
                    <a:pt x="149" y="219"/>
                    <a:pt x="149" y="219"/>
                  </a:cubicBezTo>
                  <a:cubicBezTo>
                    <a:pt x="224" y="219"/>
                    <a:pt x="293" y="237"/>
                    <a:pt x="293" y="318"/>
                  </a:cubicBezTo>
                  <a:cubicBezTo>
                    <a:pt x="293" y="382"/>
                    <a:pt x="255" y="420"/>
                    <a:pt x="189" y="420"/>
                  </a:cubicBezTo>
                  <a:close/>
                  <a:moveTo>
                    <a:pt x="905" y="248"/>
                  </a:moveTo>
                  <a:cubicBezTo>
                    <a:pt x="905" y="255"/>
                    <a:pt x="905" y="255"/>
                    <a:pt x="905" y="255"/>
                  </a:cubicBezTo>
                  <a:cubicBezTo>
                    <a:pt x="905" y="258"/>
                    <a:pt x="906" y="260"/>
                    <a:pt x="910" y="260"/>
                  </a:cubicBezTo>
                  <a:cubicBezTo>
                    <a:pt x="974" y="262"/>
                    <a:pt x="974" y="269"/>
                    <a:pt x="974" y="319"/>
                  </a:cubicBezTo>
                  <a:cubicBezTo>
                    <a:pt x="974" y="360"/>
                    <a:pt x="974" y="360"/>
                    <a:pt x="974" y="360"/>
                  </a:cubicBezTo>
                  <a:cubicBezTo>
                    <a:pt x="974" y="402"/>
                    <a:pt x="946" y="429"/>
                    <a:pt x="890" y="429"/>
                  </a:cubicBezTo>
                  <a:cubicBezTo>
                    <a:pt x="796" y="429"/>
                    <a:pt x="756" y="339"/>
                    <a:pt x="756" y="226"/>
                  </a:cubicBezTo>
                  <a:cubicBezTo>
                    <a:pt x="756" y="119"/>
                    <a:pt x="785" y="16"/>
                    <a:pt x="888" y="16"/>
                  </a:cubicBezTo>
                  <a:cubicBezTo>
                    <a:pt x="947" y="16"/>
                    <a:pt x="996" y="56"/>
                    <a:pt x="1000" y="127"/>
                  </a:cubicBezTo>
                  <a:cubicBezTo>
                    <a:pt x="1000" y="132"/>
                    <a:pt x="1002" y="132"/>
                    <a:pt x="1005" y="132"/>
                  </a:cubicBezTo>
                  <a:cubicBezTo>
                    <a:pt x="1011" y="132"/>
                    <a:pt x="1011" y="132"/>
                    <a:pt x="1011" y="132"/>
                  </a:cubicBezTo>
                  <a:cubicBezTo>
                    <a:pt x="1011" y="103"/>
                    <a:pt x="1010" y="34"/>
                    <a:pt x="1010" y="4"/>
                  </a:cubicBezTo>
                  <a:cubicBezTo>
                    <a:pt x="1006" y="4"/>
                    <a:pt x="1006" y="4"/>
                    <a:pt x="1006" y="4"/>
                  </a:cubicBezTo>
                  <a:cubicBezTo>
                    <a:pt x="1002" y="4"/>
                    <a:pt x="1000" y="5"/>
                    <a:pt x="1000" y="7"/>
                  </a:cubicBezTo>
                  <a:cubicBezTo>
                    <a:pt x="994" y="39"/>
                    <a:pt x="994" y="39"/>
                    <a:pt x="994" y="39"/>
                  </a:cubicBezTo>
                  <a:cubicBezTo>
                    <a:pt x="993" y="39"/>
                    <a:pt x="993" y="39"/>
                    <a:pt x="993" y="39"/>
                  </a:cubicBezTo>
                  <a:cubicBezTo>
                    <a:pt x="964" y="12"/>
                    <a:pt x="921" y="0"/>
                    <a:pt x="882" y="0"/>
                  </a:cubicBezTo>
                  <a:cubicBezTo>
                    <a:pt x="760" y="0"/>
                    <a:pt x="680" y="103"/>
                    <a:pt x="680" y="227"/>
                  </a:cubicBezTo>
                  <a:cubicBezTo>
                    <a:pt x="680" y="248"/>
                    <a:pt x="682" y="268"/>
                    <a:pt x="686" y="286"/>
                  </a:cubicBezTo>
                  <a:cubicBezTo>
                    <a:pt x="685" y="304"/>
                    <a:pt x="685" y="304"/>
                    <a:pt x="685" y="304"/>
                  </a:cubicBezTo>
                  <a:cubicBezTo>
                    <a:pt x="678" y="399"/>
                    <a:pt x="622" y="429"/>
                    <a:pt x="563" y="429"/>
                  </a:cubicBezTo>
                  <a:cubicBezTo>
                    <a:pt x="469" y="429"/>
                    <a:pt x="424" y="343"/>
                    <a:pt x="424" y="226"/>
                  </a:cubicBezTo>
                  <a:cubicBezTo>
                    <a:pt x="424" y="119"/>
                    <a:pt x="451" y="16"/>
                    <a:pt x="554" y="16"/>
                  </a:cubicBezTo>
                  <a:cubicBezTo>
                    <a:pt x="606" y="16"/>
                    <a:pt x="651" y="49"/>
                    <a:pt x="661" y="104"/>
                  </a:cubicBezTo>
                  <a:cubicBezTo>
                    <a:pt x="662" y="109"/>
                    <a:pt x="663" y="109"/>
                    <a:pt x="667" y="109"/>
                  </a:cubicBezTo>
                  <a:cubicBezTo>
                    <a:pt x="673" y="109"/>
                    <a:pt x="673" y="109"/>
                    <a:pt x="673" y="109"/>
                  </a:cubicBezTo>
                  <a:cubicBezTo>
                    <a:pt x="672" y="80"/>
                    <a:pt x="672" y="34"/>
                    <a:pt x="672" y="4"/>
                  </a:cubicBezTo>
                  <a:cubicBezTo>
                    <a:pt x="668" y="4"/>
                    <a:pt x="668" y="4"/>
                    <a:pt x="668" y="4"/>
                  </a:cubicBezTo>
                  <a:cubicBezTo>
                    <a:pt x="663" y="4"/>
                    <a:pt x="662" y="5"/>
                    <a:pt x="661" y="7"/>
                  </a:cubicBezTo>
                  <a:cubicBezTo>
                    <a:pt x="655" y="38"/>
                    <a:pt x="655" y="38"/>
                    <a:pt x="655" y="38"/>
                  </a:cubicBezTo>
                  <a:cubicBezTo>
                    <a:pt x="655" y="38"/>
                    <a:pt x="655" y="38"/>
                    <a:pt x="655" y="38"/>
                  </a:cubicBezTo>
                  <a:cubicBezTo>
                    <a:pt x="626" y="12"/>
                    <a:pt x="585" y="0"/>
                    <a:pt x="546" y="0"/>
                  </a:cubicBezTo>
                  <a:cubicBezTo>
                    <a:pt x="427" y="0"/>
                    <a:pt x="348" y="103"/>
                    <a:pt x="348" y="227"/>
                  </a:cubicBezTo>
                  <a:cubicBezTo>
                    <a:pt x="348" y="239"/>
                    <a:pt x="349" y="250"/>
                    <a:pt x="351" y="261"/>
                  </a:cubicBezTo>
                  <a:cubicBezTo>
                    <a:pt x="349" y="261"/>
                    <a:pt x="349" y="261"/>
                    <a:pt x="349" y="261"/>
                  </a:cubicBezTo>
                  <a:cubicBezTo>
                    <a:pt x="325" y="227"/>
                    <a:pt x="278" y="210"/>
                    <a:pt x="220" y="207"/>
                  </a:cubicBezTo>
                  <a:cubicBezTo>
                    <a:pt x="220" y="206"/>
                    <a:pt x="220" y="206"/>
                    <a:pt x="220" y="206"/>
                  </a:cubicBezTo>
                  <a:cubicBezTo>
                    <a:pt x="283" y="194"/>
                    <a:pt x="325" y="162"/>
                    <a:pt x="325" y="109"/>
                  </a:cubicBezTo>
                  <a:cubicBezTo>
                    <a:pt x="325" y="29"/>
                    <a:pt x="238" y="8"/>
                    <a:pt x="168" y="8"/>
                  </a:cubicBezTo>
                  <a:cubicBezTo>
                    <a:pt x="149" y="8"/>
                    <a:pt x="106" y="10"/>
                    <a:pt x="93" y="10"/>
                  </a:cubicBezTo>
                  <a:cubicBezTo>
                    <a:pt x="62" y="10"/>
                    <a:pt x="29" y="9"/>
                    <a:pt x="0" y="8"/>
                  </a:cubicBezTo>
                  <a:cubicBezTo>
                    <a:pt x="0" y="15"/>
                    <a:pt x="0" y="15"/>
                    <a:pt x="0" y="15"/>
                  </a:cubicBezTo>
                  <a:cubicBezTo>
                    <a:pt x="0" y="19"/>
                    <a:pt x="1" y="21"/>
                    <a:pt x="4" y="21"/>
                  </a:cubicBezTo>
                  <a:cubicBezTo>
                    <a:pt x="55" y="23"/>
                    <a:pt x="55" y="30"/>
                    <a:pt x="55" y="109"/>
                  </a:cubicBezTo>
                  <a:cubicBezTo>
                    <a:pt x="55" y="336"/>
                    <a:pt x="55" y="336"/>
                    <a:pt x="55" y="336"/>
                  </a:cubicBezTo>
                  <a:cubicBezTo>
                    <a:pt x="55" y="415"/>
                    <a:pt x="55" y="422"/>
                    <a:pt x="5" y="424"/>
                  </a:cubicBezTo>
                  <a:cubicBezTo>
                    <a:pt x="1" y="424"/>
                    <a:pt x="0" y="426"/>
                    <a:pt x="0" y="430"/>
                  </a:cubicBezTo>
                  <a:cubicBezTo>
                    <a:pt x="0" y="436"/>
                    <a:pt x="0" y="436"/>
                    <a:pt x="0" y="436"/>
                  </a:cubicBezTo>
                  <a:cubicBezTo>
                    <a:pt x="30" y="436"/>
                    <a:pt x="58" y="435"/>
                    <a:pt x="88" y="435"/>
                  </a:cubicBezTo>
                  <a:cubicBezTo>
                    <a:pt x="126" y="435"/>
                    <a:pt x="142" y="436"/>
                    <a:pt x="192" y="436"/>
                  </a:cubicBezTo>
                  <a:cubicBezTo>
                    <a:pt x="297" y="436"/>
                    <a:pt x="361" y="387"/>
                    <a:pt x="366" y="323"/>
                  </a:cubicBezTo>
                  <a:cubicBezTo>
                    <a:pt x="367" y="323"/>
                    <a:pt x="367" y="323"/>
                    <a:pt x="367" y="323"/>
                  </a:cubicBezTo>
                  <a:cubicBezTo>
                    <a:pt x="399" y="398"/>
                    <a:pt x="469" y="445"/>
                    <a:pt x="561" y="445"/>
                  </a:cubicBezTo>
                  <a:cubicBezTo>
                    <a:pt x="605" y="445"/>
                    <a:pt x="645" y="431"/>
                    <a:pt x="678" y="405"/>
                  </a:cubicBezTo>
                  <a:cubicBezTo>
                    <a:pt x="679" y="405"/>
                    <a:pt x="679" y="405"/>
                    <a:pt x="679" y="405"/>
                  </a:cubicBezTo>
                  <a:cubicBezTo>
                    <a:pt x="684" y="438"/>
                    <a:pt x="684" y="438"/>
                    <a:pt x="684" y="438"/>
                  </a:cubicBezTo>
                  <a:cubicBezTo>
                    <a:pt x="685" y="440"/>
                    <a:pt x="687" y="441"/>
                    <a:pt x="691" y="441"/>
                  </a:cubicBezTo>
                  <a:cubicBezTo>
                    <a:pt x="695" y="441"/>
                    <a:pt x="695" y="441"/>
                    <a:pt x="695" y="441"/>
                  </a:cubicBezTo>
                  <a:cubicBezTo>
                    <a:pt x="695" y="420"/>
                    <a:pt x="696" y="363"/>
                    <a:pt x="696" y="321"/>
                  </a:cubicBezTo>
                  <a:cubicBezTo>
                    <a:pt x="697" y="321"/>
                    <a:pt x="697" y="321"/>
                    <a:pt x="697" y="321"/>
                  </a:cubicBezTo>
                  <a:cubicBezTo>
                    <a:pt x="729" y="399"/>
                    <a:pt x="800" y="445"/>
                    <a:pt x="886" y="445"/>
                  </a:cubicBezTo>
                  <a:cubicBezTo>
                    <a:pt x="970" y="445"/>
                    <a:pt x="1001" y="393"/>
                    <a:pt x="1037" y="393"/>
                  </a:cubicBezTo>
                  <a:cubicBezTo>
                    <a:pt x="1040" y="393"/>
                    <a:pt x="1041" y="392"/>
                    <a:pt x="1041" y="387"/>
                  </a:cubicBezTo>
                  <a:cubicBezTo>
                    <a:pt x="1041" y="380"/>
                    <a:pt x="1040" y="362"/>
                    <a:pt x="1040" y="351"/>
                  </a:cubicBezTo>
                  <a:cubicBezTo>
                    <a:pt x="1040" y="323"/>
                    <a:pt x="1040" y="323"/>
                    <a:pt x="1040" y="323"/>
                  </a:cubicBezTo>
                  <a:cubicBezTo>
                    <a:pt x="1040" y="269"/>
                    <a:pt x="1040" y="262"/>
                    <a:pt x="1076" y="260"/>
                  </a:cubicBezTo>
                  <a:cubicBezTo>
                    <a:pt x="1081" y="260"/>
                    <a:pt x="1081" y="258"/>
                    <a:pt x="1081" y="255"/>
                  </a:cubicBezTo>
                  <a:cubicBezTo>
                    <a:pt x="1081" y="248"/>
                    <a:pt x="1081" y="248"/>
                    <a:pt x="1081" y="248"/>
                  </a:cubicBezTo>
                  <a:cubicBezTo>
                    <a:pt x="1052" y="248"/>
                    <a:pt x="1032" y="249"/>
                    <a:pt x="1002" y="249"/>
                  </a:cubicBezTo>
                  <a:cubicBezTo>
                    <a:pt x="971" y="249"/>
                    <a:pt x="934" y="248"/>
                    <a:pt x="905"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6E6F73"/>
                </a:solidFill>
                <a:latin typeface="+mn-lt"/>
                <a:sym typeface="Trebuchet MS" panose="020B0603020202020204" pitchFamily="34" charset="0"/>
              </a:endParaRPr>
            </a:p>
          </p:txBody>
        </p:sp>
        <p:sp>
          <p:nvSpPr>
            <p:cNvPr id="14" name="Freeform 6"/>
            <p:cNvSpPr>
              <a:spLocks noEditPoints="1"/>
            </p:cNvSpPr>
            <p:nvPr/>
          </p:nvSpPr>
          <p:spPr bwMode="auto">
            <a:xfrm>
              <a:off x="1475" y="3449"/>
              <a:ext cx="4693" cy="282"/>
            </a:xfrm>
            <a:custGeom>
              <a:avLst/>
              <a:gdLst>
                <a:gd name="T0" fmla="*/ 101 w 1984"/>
                <a:gd name="T1" fmla="*/ 32 h 119"/>
                <a:gd name="T2" fmla="*/ 43 w 1984"/>
                <a:gd name="T3" fmla="*/ 12 h 119"/>
                <a:gd name="T4" fmla="*/ 355 w 1984"/>
                <a:gd name="T5" fmla="*/ 29 h 119"/>
                <a:gd name="T6" fmla="*/ 274 w 1984"/>
                <a:gd name="T7" fmla="*/ 117 h 119"/>
                <a:gd name="T8" fmla="*/ 340 w 1984"/>
                <a:gd name="T9" fmla="*/ 31 h 119"/>
                <a:gd name="T10" fmla="*/ 869 w 1984"/>
                <a:gd name="T11" fmla="*/ 82 h 119"/>
                <a:gd name="T12" fmla="*/ 861 w 1984"/>
                <a:gd name="T13" fmla="*/ 6 h 119"/>
                <a:gd name="T14" fmla="*/ 153 w 1984"/>
                <a:gd name="T15" fmla="*/ 117 h 119"/>
                <a:gd name="T16" fmla="*/ 121 w 1984"/>
                <a:gd name="T17" fmla="*/ 117 h 119"/>
                <a:gd name="T18" fmla="*/ 103 w 1984"/>
                <a:gd name="T19" fmla="*/ 38 h 119"/>
                <a:gd name="T20" fmla="*/ 135 w 1984"/>
                <a:gd name="T21" fmla="*/ 38 h 119"/>
                <a:gd name="T22" fmla="*/ 153 w 1984"/>
                <a:gd name="T23" fmla="*/ 117 h 119"/>
                <a:gd name="T24" fmla="*/ 177 w 1984"/>
                <a:gd name="T25" fmla="*/ 38 h 119"/>
                <a:gd name="T26" fmla="*/ 201 w 1984"/>
                <a:gd name="T27" fmla="*/ 73 h 119"/>
                <a:gd name="T28" fmla="*/ 201 w 1984"/>
                <a:gd name="T29" fmla="*/ 78 h 119"/>
                <a:gd name="T30" fmla="*/ 374 w 1984"/>
                <a:gd name="T31" fmla="*/ 79 h 119"/>
                <a:gd name="T32" fmla="*/ 461 w 1984"/>
                <a:gd name="T33" fmla="*/ 117 h 119"/>
                <a:gd name="T34" fmla="*/ 497 w 1984"/>
                <a:gd name="T35" fmla="*/ 41 h 119"/>
                <a:gd name="T36" fmla="*/ 481 w 1984"/>
                <a:gd name="T37" fmla="*/ 119 h 119"/>
                <a:gd name="T38" fmla="*/ 515 w 1984"/>
                <a:gd name="T39" fmla="*/ 61 h 119"/>
                <a:gd name="T40" fmla="*/ 561 w 1984"/>
                <a:gd name="T41" fmla="*/ 44 h 119"/>
                <a:gd name="T42" fmla="*/ 622 w 1984"/>
                <a:gd name="T43" fmla="*/ 36 h 119"/>
                <a:gd name="T44" fmla="*/ 684 w 1984"/>
                <a:gd name="T45" fmla="*/ 53 h 119"/>
                <a:gd name="T46" fmla="*/ 675 w 1984"/>
                <a:gd name="T47" fmla="*/ 84 h 119"/>
                <a:gd name="T48" fmla="*/ 716 w 1984"/>
                <a:gd name="T49" fmla="*/ 43 h 119"/>
                <a:gd name="T50" fmla="*/ 921 w 1984"/>
                <a:gd name="T51" fmla="*/ 119 h 119"/>
                <a:gd name="T52" fmla="*/ 1029 w 1984"/>
                <a:gd name="T53" fmla="*/ 119 h 119"/>
                <a:gd name="T54" fmla="*/ 963 w 1984"/>
                <a:gd name="T55" fmla="*/ 113 h 119"/>
                <a:gd name="T56" fmla="*/ 1030 w 1984"/>
                <a:gd name="T57" fmla="*/ 96 h 119"/>
                <a:gd name="T58" fmla="*/ 1038 w 1984"/>
                <a:gd name="T59" fmla="*/ 119 h 119"/>
                <a:gd name="T60" fmla="*/ 1097 w 1984"/>
                <a:gd name="T61" fmla="*/ 101 h 119"/>
                <a:gd name="T62" fmla="*/ 1080 w 1984"/>
                <a:gd name="T63" fmla="*/ 43 h 119"/>
                <a:gd name="T64" fmla="*/ 1111 w 1984"/>
                <a:gd name="T65" fmla="*/ 38 h 119"/>
                <a:gd name="T66" fmla="*/ 1163 w 1984"/>
                <a:gd name="T67" fmla="*/ 43 h 119"/>
                <a:gd name="T68" fmla="*/ 1243 w 1984"/>
                <a:gd name="T69" fmla="*/ 117 h 119"/>
                <a:gd name="T70" fmla="*/ 1217 w 1984"/>
                <a:gd name="T71" fmla="*/ 38 h 119"/>
                <a:gd name="T72" fmla="*/ 1261 w 1984"/>
                <a:gd name="T73" fmla="*/ 91 h 119"/>
                <a:gd name="T74" fmla="*/ 1276 w 1984"/>
                <a:gd name="T75" fmla="*/ 44 h 119"/>
                <a:gd name="T76" fmla="*/ 1322 w 1984"/>
                <a:gd name="T77" fmla="*/ 61 h 119"/>
                <a:gd name="T78" fmla="*/ 1331 w 1984"/>
                <a:gd name="T79" fmla="*/ 117 h 119"/>
                <a:gd name="T80" fmla="*/ 1367 w 1984"/>
                <a:gd name="T81" fmla="*/ 42 h 119"/>
                <a:gd name="T82" fmla="*/ 1392 w 1984"/>
                <a:gd name="T83" fmla="*/ 53 h 119"/>
                <a:gd name="T84" fmla="*/ 1383 w 1984"/>
                <a:gd name="T85" fmla="*/ 84 h 119"/>
                <a:gd name="T86" fmla="*/ 1424 w 1984"/>
                <a:gd name="T87" fmla="*/ 42 h 119"/>
                <a:gd name="T88" fmla="*/ 1536 w 1984"/>
                <a:gd name="T89" fmla="*/ 87 h 119"/>
                <a:gd name="T90" fmla="*/ 1521 w 1984"/>
                <a:gd name="T91" fmla="*/ 37 h 119"/>
                <a:gd name="T92" fmla="*/ 1503 w 1984"/>
                <a:gd name="T93" fmla="*/ 87 h 119"/>
                <a:gd name="T94" fmla="*/ 1659 w 1984"/>
                <a:gd name="T95" fmla="*/ 104 h 119"/>
                <a:gd name="T96" fmla="*/ 1653 w 1984"/>
                <a:gd name="T97" fmla="*/ 33 h 119"/>
                <a:gd name="T98" fmla="*/ 1625 w 1984"/>
                <a:gd name="T99" fmla="*/ 66 h 119"/>
                <a:gd name="T100" fmla="*/ 1750 w 1984"/>
                <a:gd name="T101" fmla="*/ 111 h 119"/>
                <a:gd name="T102" fmla="*/ 1672 w 1984"/>
                <a:gd name="T103" fmla="*/ 117 h 119"/>
                <a:gd name="T104" fmla="*/ 1738 w 1984"/>
                <a:gd name="T105" fmla="*/ 56 h 119"/>
                <a:gd name="T106" fmla="*/ 1788 w 1984"/>
                <a:gd name="T107" fmla="*/ 36 h 119"/>
                <a:gd name="T108" fmla="*/ 1841 w 1984"/>
                <a:gd name="T109" fmla="*/ 59 h 119"/>
                <a:gd name="T110" fmla="*/ 1875 w 1984"/>
                <a:gd name="T111" fmla="*/ 110 h 119"/>
                <a:gd name="T112" fmla="*/ 1903 w 1984"/>
                <a:gd name="T113" fmla="*/ 71 h 119"/>
                <a:gd name="T114" fmla="*/ 1918 w 1984"/>
                <a:gd name="T115" fmla="*/ 117 h 119"/>
                <a:gd name="T116" fmla="*/ 1984 w 1984"/>
                <a:gd name="T117" fmla="*/ 5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84" h="119">
                  <a:moveTo>
                    <a:pt x="73" y="117"/>
                  </a:moveTo>
                  <a:cubicBezTo>
                    <a:pt x="73" y="113"/>
                    <a:pt x="73" y="113"/>
                    <a:pt x="73" y="113"/>
                  </a:cubicBezTo>
                  <a:cubicBezTo>
                    <a:pt x="73" y="112"/>
                    <a:pt x="72" y="111"/>
                    <a:pt x="71" y="111"/>
                  </a:cubicBezTo>
                  <a:cubicBezTo>
                    <a:pt x="58" y="109"/>
                    <a:pt x="58" y="109"/>
                    <a:pt x="58" y="88"/>
                  </a:cubicBezTo>
                  <a:cubicBezTo>
                    <a:pt x="58" y="12"/>
                    <a:pt x="58" y="12"/>
                    <a:pt x="58" y="12"/>
                  </a:cubicBezTo>
                  <a:cubicBezTo>
                    <a:pt x="58" y="11"/>
                    <a:pt x="59" y="10"/>
                    <a:pt x="60" y="10"/>
                  </a:cubicBezTo>
                  <a:cubicBezTo>
                    <a:pt x="71" y="10"/>
                    <a:pt x="71" y="10"/>
                    <a:pt x="71" y="10"/>
                  </a:cubicBezTo>
                  <a:cubicBezTo>
                    <a:pt x="85" y="10"/>
                    <a:pt x="93" y="12"/>
                    <a:pt x="95" y="31"/>
                  </a:cubicBezTo>
                  <a:cubicBezTo>
                    <a:pt x="96" y="32"/>
                    <a:pt x="96" y="32"/>
                    <a:pt x="97" y="32"/>
                  </a:cubicBezTo>
                  <a:cubicBezTo>
                    <a:pt x="101" y="32"/>
                    <a:pt x="101" y="32"/>
                    <a:pt x="101" y="32"/>
                  </a:cubicBezTo>
                  <a:cubicBezTo>
                    <a:pt x="101" y="24"/>
                    <a:pt x="101" y="10"/>
                    <a:pt x="101" y="2"/>
                  </a:cubicBezTo>
                  <a:cubicBezTo>
                    <a:pt x="94" y="2"/>
                    <a:pt x="85" y="2"/>
                    <a:pt x="71" y="2"/>
                  </a:cubicBezTo>
                  <a:cubicBezTo>
                    <a:pt x="31" y="2"/>
                    <a:pt x="31" y="2"/>
                    <a:pt x="31" y="2"/>
                  </a:cubicBezTo>
                  <a:cubicBezTo>
                    <a:pt x="16" y="2"/>
                    <a:pt x="7" y="2"/>
                    <a:pt x="0" y="2"/>
                  </a:cubicBezTo>
                  <a:cubicBezTo>
                    <a:pt x="0" y="10"/>
                    <a:pt x="0" y="27"/>
                    <a:pt x="0" y="35"/>
                  </a:cubicBezTo>
                  <a:cubicBezTo>
                    <a:pt x="4" y="35"/>
                    <a:pt x="4" y="35"/>
                    <a:pt x="4" y="35"/>
                  </a:cubicBezTo>
                  <a:cubicBezTo>
                    <a:pt x="5" y="35"/>
                    <a:pt x="6" y="34"/>
                    <a:pt x="6" y="33"/>
                  </a:cubicBezTo>
                  <a:cubicBezTo>
                    <a:pt x="8" y="12"/>
                    <a:pt x="16" y="10"/>
                    <a:pt x="30" y="10"/>
                  </a:cubicBezTo>
                  <a:cubicBezTo>
                    <a:pt x="41" y="10"/>
                    <a:pt x="41" y="10"/>
                    <a:pt x="41" y="10"/>
                  </a:cubicBezTo>
                  <a:cubicBezTo>
                    <a:pt x="43" y="10"/>
                    <a:pt x="43" y="11"/>
                    <a:pt x="43" y="12"/>
                  </a:cubicBezTo>
                  <a:cubicBezTo>
                    <a:pt x="43" y="88"/>
                    <a:pt x="43" y="88"/>
                    <a:pt x="43" y="88"/>
                  </a:cubicBezTo>
                  <a:cubicBezTo>
                    <a:pt x="43" y="109"/>
                    <a:pt x="43" y="109"/>
                    <a:pt x="30" y="111"/>
                  </a:cubicBezTo>
                  <a:cubicBezTo>
                    <a:pt x="29" y="111"/>
                    <a:pt x="29" y="112"/>
                    <a:pt x="29" y="113"/>
                  </a:cubicBezTo>
                  <a:cubicBezTo>
                    <a:pt x="29" y="117"/>
                    <a:pt x="29" y="117"/>
                    <a:pt x="29" y="117"/>
                  </a:cubicBezTo>
                  <a:cubicBezTo>
                    <a:pt x="36" y="117"/>
                    <a:pt x="43" y="117"/>
                    <a:pt x="51" y="117"/>
                  </a:cubicBezTo>
                  <a:cubicBezTo>
                    <a:pt x="59" y="117"/>
                    <a:pt x="65" y="117"/>
                    <a:pt x="73" y="117"/>
                  </a:cubicBezTo>
                  <a:close/>
                  <a:moveTo>
                    <a:pt x="367" y="85"/>
                  </a:moveTo>
                  <a:cubicBezTo>
                    <a:pt x="367" y="65"/>
                    <a:pt x="349" y="57"/>
                    <a:pt x="330" y="56"/>
                  </a:cubicBezTo>
                  <a:cubicBezTo>
                    <a:pt x="330" y="55"/>
                    <a:pt x="330" y="55"/>
                    <a:pt x="330" y="55"/>
                  </a:cubicBezTo>
                  <a:cubicBezTo>
                    <a:pt x="344" y="52"/>
                    <a:pt x="355" y="44"/>
                    <a:pt x="355" y="29"/>
                  </a:cubicBezTo>
                  <a:cubicBezTo>
                    <a:pt x="355" y="8"/>
                    <a:pt x="332" y="2"/>
                    <a:pt x="313" y="2"/>
                  </a:cubicBezTo>
                  <a:cubicBezTo>
                    <a:pt x="307" y="2"/>
                    <a:pt x="304" y="2"/>
                    <a:pt x="297" y="2"/>
                  </a:cubicBezTo>
                  <a:cubicBezTo>
                    <a:pt x="289" y="2"/>
                    <a:pt x="281" y="2"/>
                    <a:pt x="274" y="2"/>
                  </a:cubicBezTo>
                  <a:cubicBezTo>
                    <a:pt x="274" y="7"/>
                    <a:pt x="274" y="7"/>
                    <a:pt x="274" y="7"/>
                  </a:cubicBezTo>
                  <a:cubicBezTo>
                    <a:pt x="274" y="8"/>
                    <a:pt x="274" y="8"/>
                    <a:pt x="275" y="8"/>
                  </a:cubicBezTo>
                  <a:cubicBezTo>
                    <a:pt x="288" y="10"/>
                    <a:pt x="288" y="11"/>
                    <a:pt x="288" y="32"/>
                  </a:cubicBezTo>
                  <a:cubicBezTo>
                    <a:pt x="288" y="88"/>
                    <a:pt x="288" y="88"/>
                    <a:pt x="288" y="88"/>
                  </a:cubicBezTo>
                  <a:cubicBezTo>
                    <a:pt x="288" y="109"/>
                    <a:pt x="288" y="109"/>
                    <a:pt x="275" y="111"/>
                  </a:cubicBezTo>
                  <a:cubicBezTo>
                    <a:pt x="274" y="111"/>
                    <a:pt x="274" y="112"/>
                    <a:pt x="274" y="113"/>
                  </a:cubicBezTo>
                  <a:cubicBezTo>
                    <a:pt x="274" y="117"/>
                    <a:pt x="274" y="117"/>
                    <a:pt x="274" y="117"/>
                  </a:cubicBezTo>
                  <a:cubicBezTo>
                    <a:pt x="282" y="117"/>
                    <a:pt x="289" y="117"/>
                    <a:pt x="297" y="117"/>
                  </a:cubicBezTo>
                  <a:cubicBezTo>
                    <a:pt x="306" y="117"/>
                    <a:pt x="310" y="117"/>
                    <a:pt x="320" y="117"/>
                  </a:cubicBezTo>
                  <a:cubicBezTo>
                    <a:pt x="349" y="117"/>
                    <a:pt x="367" y="103"/>
                    <a:pt x="367" y="85"/>
                  </a:cubicBezTo>
                  <a:close/>
                  <a:moveTo>
                    <a:pt x="349" y="85"/>
                  </a:moveTo>
                  <a:cubicBezTo>
                    <a:pt x="349" y="102"/>
                    <a:pt x="339" y="109"/>
                    <a:pt x="319" y="109"/>
                  </a:cubicBezTo>
                  <a:cubicBezTo>
                    <a:pt x="304" y="109"/>
                    <a:pt x="304" y="108"/>
                    <a:pt x="304" y="86"/>
                  </a:cubicBezTo>
                  <a:cubicBezTo>
                    <a:pt x="304" y="60"/>
                    <a:pt x="304" y="60"/>
                    <a:pt x="304" y="60"/>
                  </a:cubicBezTo>
                  <a:cubicBezTo>
                    <a:pt x="311" y="60"/>
                    <a:pt x="311" y="60"/>
                    <a:pt x="311" y="60"/>
                  </a:cubicBezTo>
                  <a:cubicBezTo>
                    <a:pt x="335" y="60"/>
                    <a:pt x="349" y="66"/>
                    <a:pt x="349" y="85"/>
                  </a:cubicBezTo>
                  <a:close/>
                  <a:moveTo>
                    <a:pt x="340" y="31"/>
                  </a:moveTo>
                  <a:cubicBezTo>
                    <a:pt x="340" y="47"/>
                    <a:pt x="329" y="53"/>
                    <a:pt x="311" y="53"/>
                  </a:cubicBezTo>
                  <a:cubicBezTo>
                    <a:pt x="304" y="53"/>
                    <a:pt x="304" y="53"/>
                    <a:pt x="304" y="53"/>
                  </a:cubicBezTo>
                  <a:cubicBezTo>
                    <a:pt x="304" y="12"/>
                    <a:pt x="304" y="12"/>
                    <a:pt x="304" y="12"/>
                  </a:cubicBezTo>
                  <a:cubicBezTo>
                    <a:pt x="304" y="10"/>
                    <a:pt x="304" y="10"/>
                    <a:pt x="306" y="10"/>
                  </a:cubicBezTo>
                  <a:cubicBezTo>
                    <a:pt x="308" y="10"/>
                    <a:pt x="314" y="10"/>
                    <a:pt x="316" y="10"/>
                  </a:cubicBezTo>
                  <a:cubicBezTo>
                    <a:pt x="331" y="10"/>
                    <a:pt x="340" y="16"/>
                    <a:pt x="340" y="31"/>
                  </a:cubicBezTo>
                  <a:close/>
                  <a:moveTo>
                    <a:pt x="875" y="118"/>
                  </a:moveTo>
                  <a:cubicBezTo>
                    <a:pt x="875" y="110"/>
                    <a:pt x="875" y="89"/>
                    <a:pt x="875" y="81"/>
                  </a:cubicBezTo>
                  <a:cubicBezTo>
                    <a:pt x="871" y="81"/>
                    <a:pt x="871" y="81"/>
                    <a:pt x="871" y="81"/>
                  </a:cubicBezTo>
                  <a:cubicBezTo>
                    <a:pt x="870" y="81"/>
                    <a:pt x="869" y="81"/>
                    <a:pt x="869" y="82"/>
                  </a:cubicBezTo>
                  <a:cubicBezTo>
                    <a:pt x="867" y="103"/>
                    <a:pt x="856" y="112"/>
                    <a:pt x="838" y="112"/>
                  </a:cubicBezTo>
                  <a:cubicBezTo>
                    <a:pt x="814" y="112"/>
                    <a:pt x="802" y="92"/>
                    <a:pt x="802" y="59"/>
                  </a:cubicBezTo>
                  <a:cubicBezTo>
                    <a:pt x="802" y="34"/>
                    <a:pt x="807" y="7"/>
                    <a:pt x="834" y="7"/>
                  </a:cubicBezTo>
                  <a:cubicBezTo>
                    <a:pt x="850" y="7"/>
                    <a:pt x="859" y="17"/>
                    <a:pt x="863" y="34"/>
                  </a:cubicBezTo>
                  <a:cubicBezTo>
                    <a:pt x="863" y="35"/>
                    <a:pt x="863" y="35"/>
                    <a:pt x="864" y="35"/>
                  </a:cubicBezTo>
                  <a:cubicBezTo>
                    <a:pt x="869" y="35"/>
                    <a:pt x="869" y="35"/>
                    <a:pt x="869" y="35"/>
                  </a:cubicBezTo>
                  <a:cubicBezTo>
                    <a:pt x="869" y="27"/>
                    <a:pt x="868" y="9"/>
                    <a:pt x="868" y="1"/>
                  </a:cubicBezTo>
                  <a:cubicBezTo>
                    <a:pt x="866" y="1"/>
                    <a:pt x="866" y="1"/>
                    <a:pt x="866" y="1"/>
                  </a:cubicBezTo>
                  <a:cubicBezTo>
                    <a:pt x="865" y="1"/>
                    <a:pt x="864" y="1"/>
                    <a:pt x="863" y="2"/>
                  </a:cubicBezTo>
                  <a:cubicBezTo>
                    <a:pt x="861" y="6"/>
                    <a:pt x="861" y="6"/>
                    <a:pt x="861" y="6"/>
                  </a:cubicBezTo>
                  <a:cubicBezTo>
                    <a:pt x="861" y="6"/>
                    <a:pt x="861" y="6"/>
                    <a:pt x="861" y="6"/>
                  </a:cubicBezTo>
                  <a:cubicBezTo>
                    <a:pt x="854" y="2"/>
                    <a:pt x="845" y="0"/>
                    <a:pt x="834" y="0"/>
                  </a:cubicBezTo>
                  <a:cubicBezTo>
                    <a:pt x="802" y="0"/>
                    <a:pt x="784" y="26"/>
                    <a:pt x="784" y="59"/>
                  </a:cubicBezTo>
                  <a:cubicBezTo>
                    <a:pt x="784" y="98"/>
                    <a:pt x="806" y="119"/>
                    <a:pt x="836" y="119"/>
                  </a:cubicBezTo>
                  <a:cubicBezTo>
                    <a:pt x="852" y="119"/>
                    <a:pt x="862" y="115"/>
                    <a:pt x="867" y="113"/>
                  </a:cubicBezTo>
                  <a:cubicBezTo>
                    <a:pt x="867" y="113"/>
                    <a:pt x="867" y="113"/>
                    <a:pt x="867" y="113"/>
                  </a:cubicBezTo>
                  <a:cubicBezTo>
                    <a:pt x="870" y="117"/>
                    <a:pt x="870" y="117"/>
                    <a:pt x="870" y="117"/>
                  </a:cubicBezTo>
                  <a:cubicBezTo>
                    <a:pt x="871" y="118"/>
                    <a:pt x="871" y="118"/>
                    <a:pt x="872" y="118"/>
                  </a:cubicBezTo>
                  <a:lnTo>
                    <a:pt x="875" y="118"/>
                  </a:lnTo>
                  <a:close/>
                  <a:moveTo>
                    <a:pt x="153" y="117"/>
                  </a:moveTo>
                  <a:cubicBezTo>
                    <a:pt x="147" y="117"/>
                    <a:pt x="140" y="117"/>
                    <a:pt x="135" y="117"/>
                  </a:cubicBezTo>
                  <a:cubicBezTo>
                    <a:pt x="135" y="113"/>
                    <a:pt x="135" y="113"/>
                    <a:pt x="135" y="113"/>
                  </a:cubicBezTo>
                  <a:cubicBezTo>
                    <a:pt x="135" y="112"/>
                    <a:pt x="135" y="112"/>
                    <a:pt x="136" y="112"/>
                  </a:cubicBezTo>
                  <a:cubicBezTo>
                    <a:pt x="146" y="111"/>
                    <a:pt x="146" y="110"/>
                    <a:pt x="146" y="96"/>
                  </a:cubicBezTo>
                  <a:cubicBezTo>
                    <a:pt x="146" y="79"/>
                    <a:pt x="146" y="79"/>
                    <a:pt x="146" y="79"/>
                  </a:cubicBezTo>
                  <a:cubicBezTo>
                    <a:pt x="110" y="79"/>
                    <a:pt x="110" y="79"/>
                    <a:pt x="110" y="79"/>
                  </a:cubicBezTo>
                  <a:cubicBezTo>
                    <a:pt x="110" y="96"/>
                    <a:pt x="110" y="96"/>
                    <a:pt x="110" y="96"/>
                  </a:cubicBezTo>
                  <a:cubicBezTo>
                    <a:pt x="110" y="110"/>
                    <a:pt x="110" y="111"/>
                    <a:pt x="120" y="112"/>
                  </a:cubicBezTo>
                  <a:cubicBezTo>
                    <a:pt x="121" y="112"/>
                    <a:pt x="121" y="112"/>
                    <a:pt x="121" y="113"/>
                  </a:cubicBezTo>
                  <a:cubicBezTo>
                    <a:pt x="121" y="117"/>
                    <a:pt x="121" y="117"/>
                    <a:pt x="121" y="117"/>
                  </a:cubicBezTo>
                  <a:cubicBezTo>
                    <a:pt x="116" y="117"/>
                    <a:pt x="109" y="117"/>
                    <a:pt x="103" y="117"/>
                  </a:cubicBezTo>
                  <a:cubicBezTo>
                    <a:pt x="98" y="117"/>
                    <a:pt x="91" y="117"/>
                    <a:pt x="86" y="117"/>
                  </a:cubicBezTo>
                  <a:cubicBezTo>
                    <a:pt x="86" y="113"/>
                    <a:pt x="86" y="113"/>
                    <a:pt x="86" y="113"/>
                  </a:cubicBezTo>
                  <a:cubicBezTo>
                    <a:pt x="86" y="112"/>
                    <a:pt x="86" y="112"/>
                    <a:pt x="86" y="112"/>
                  </a:cubicBezTo>
                  <a:cubicBezTo>
                    <a:pt x="96" y="111"/>
                    <a:pt x="96" y="110"/>
                    <a:pt x="96" y="96"/>
                  </a:cubicBezTo>
                  <a:cubicBezTo>
                    <a:pt x="96" y="59"/>
                    <a:pt x="96" y="59"/>
                    <a:pt x="96" y="59"/>
                  </a:cubicBezTo>
                  <a:cubicBezTo>
                    <a:pt x="96" y="45"/>
                    <a:pt x="96" y="44"/>
                    <a:pt x="86" y="43"/>
                  </a:cubicBezTo>
                  <a:cubicBezTo>
                    <a:pt x="86" y="43"/>
                    <a:pt x="86" y="43"/>
                    <a:pt x="86" y="42"/>
                  </a:cubicBezTo>
                  <a:cubicBezTo>
                    <a:pt x="86" y="38"/>
                    <a:pt x="86" y="38"/>
                    <a:pt x="86" y="38"/>
                  </a:cubicBezTo>
                  <a:cubicBezTo>
                    <a:pt x="91" y="38"/>
                    <a:pt x="98" y="38"/>
                    <a:pt x="103" y="38"/>
                  </a:cubicBezTo>
                  <a:cubicBezTo>
                    <a:pt x="109" y="38"/>
                    <a:pt x="116" y="38"/>
                    <a:pt x="121" y="38"/>
                  </a:cubicBezTo>
                  <a:cubicBezTo>
                    <a:pt x="121" y="42"/>
                    <a:pt x="121" y="42"/>
                    <a:pt x="121" y="42"/>
                  </a:cubicBezTo>
                  <a:cubicBezTo>
                    <a:pt x="121" y="43"/>
                    <a:pt x="121" y="43"/>
                    <a:pt x="120" y="43"/>
                  </a:cubicBezTo>
                  <a:cubicBezTo>
                    <a:pt x="110" y="44"/>
                    <a:pt x="110" y="45"/>
                    <a:pt x="110" y="59"/>
                  </a:cubicBezTo>
                  <a:cubicBezTo>
                    <a:pt x="110" y="73"/>
                    <a:pt x="110" y="73"/>
                    <a:pt x="110" y="73"/>
                  </a:cubicBezTo>
                  <a:cubicBezTo>
                    <a:pt x="146" y="73"/>
                    <a:pt x="146" y="73"/>
                    <a:pt x="146" y="73"/>
                  </a:cubicBezTo>
                  <a:cubicBezTo>
                    <a:pt x="146" y="59"/>
                    <a:pt x="146" y="59"/>
                    <a:pt x="146" y="59"/>
                  </a:cubicBezTo>
                  <a:cubicBezTo>
                    <a:pt x="146" y="45"/>
                    <a:pt x="146" y="44"/>
                    <a:pt x="136" y="43"/>
                  </a:cubicBezTo>
                  <a:cubicBezTo>
                    <a:pt x="135" y="43"/>
                    <a:pt x="135" y="43"/>
                    <a:pt x="135" y="42"/>
                  </a:cubicBezTo>
                  <a:cubicBezTo>
                    <a:pt x="135" y="38"/>
                    <a:pt x="135" y="38"/>
                    <a:pt x="135" y="38"/>
                  </a:cubicBezTo>
                  <a:cubicBezTo>
                    <a:pt x="140" y="38"/>
                    <a:pt x="147" y="38"/>
                    <a:pt x="153" y="38"/>
                  </a:cubicBezTo>
                  <a:cubicBezTo>
                    <a:pt x="158" y="38"/>
                    <a:pt x="165" y="38"/>
                    <a:pt x="171" y="38"/>
                  </a:cubicBezTo>
                  <a:cubicBezTo>
                    <a:pt x="171" y="42"/>
                    <a:pt x="171" y="42"/>
                    <a:pt x="171" y="42"/>
                  </a:cubicBezTo>
                  <a:cubicBezTo>
                    <a:pt x="171" y="43"/>
                    <a:pt x="170" y="43"/>
                    <a:pt x="170" y="43"/>
                  </a:cubicBezTo>
                  <a:cubicBezTo>
                    <a:pt x="160" y="44"/>
                    <a:pt x="160" y="45"/>
                    <a:pt x="160" y="59"/>
                  </a:cubicBezTo>
                  <a:cubicBezTo>
                    <a:pt x="160" y="96"/>
                    <a:pt x="160" y="96"/>
                    <a:pt x="160" y="96"/>
                  </a:cubicBezTo>
                  <a:cubicBezTo>
                    <a:pt x="160" y="110"/>
                    <a:pt x="160" y="111"/>
                    <a:pt x="170" y="112"/>
                  </a:cubicBezTo>
                  <a:cubicBezTo>
                    <a:pt x="170" y="112"/>
                    <a:pt x="171" y="112"/>
                    <a:pt x="171" y="113"/>
                  </a:cubicBezTo>
                  <a:cubicBezTo>
                    <a:pt x="171" y="117"/>
                    <a:pt x="171" y="117"/>
                    <a:pt x="171" y="117"/>
                  </a:cubicBezTo>
                  <a:cubicBezTo>
                    <a:pt x="165" y="117"/>
                    <a:pt x="158" y="117"/>
                    <a:pt x="153" y="117"/>
                  </a:cubicBezTo>
                  <a:close/>
                  <a:moveTo>
                    <a:pt x="219" y="117"/>
                  </a:moveTo>
                  <a:cubicBezTo>
                    <a:pt x="194" y="117"/>
                    <a:pt x="194" y="117"/>
                    <a:pt x="194" y="117"/>
                  </a:cubicBezTo>
                  <a:cubicBezTo>
                    <a:pt x="189" y="117"/>
                    <a:pt x="182" y="117"/>
                    <a:pt x="177" y="117"/>
                  </a:cubicBezTo>
                  <a:cubicBezTo>
                    <a:pt x="177" y="113"/>
                    <a:pt x="177" y="113"/>
                    <a:pt x="177" y="113"/>
                  </a:cubicBezTo>
                  <a:cubicBezTo>
                    <a:pt x="177" y="112"/>
                    <a:pt x="177" y="112"/>
                    <a:pt x="178" y="112"/>
                  </a:cubicBezTo>
                  <a:cubicBezTo>
                    <a:pt x="188" y="111"/>
                    <a:pt x="188" y="110"/>
                    <a:pt x="188" y="96"/>
                  </a:cubicBezTo>
                  <a:cubicBezTo>
                    <a:pt x="188" y="59"/>
                    <a:pt x="188" y="59"/>
                    <a:pt x="188" y="59"/>
                  </a:cubicBezTo>
                  <a:cubicBezTo>
                    <a:pt x="188" y="45"/>
                    <a:pt x="188" y="44"/>
                    <a:pt x="178" y="43"/>
                  </a:cubicBezTo>
                  <a:cubicBezTo>
                    <a:pt x="177" y="43"/>
                    <a:pt x="177" y="43"/>
                    <a:pt x="177" y="42"/>
                  </a:cubicBezTo>
                  <a:cubicBezTo>
                    <a:pt x="177" y="38"/>
                    <a:pt x="177" y="38"/>
                    <a:pt x="177" y="38"/>
                  </a:cubicBezTo>
                  <a:cubicBezTo>
                    <a:pt x="182" y="38"/>
                    <a:pt x="189" y="38"/>
                    <a:pt x="194" y="38"/>
                  </a:cubicBezTo>
                  <a:cubicBezTo>
                    <a:pt x="213" y="38"/>
                    <a:pt x="213" y="38"/>
                    <a:pt x="213" y="38"/>
                  </a:cubicBezTo>
                  <a:cubicBezTo>
                    <a:pt x="223" y="38"/>
                    <a:pt x="229" y="38"/>
                    <a:pt x="234" y="38"/>
                  </a:cubicBezTo>
                  <a:cubicBezTo>
                    <a:pt x="234" y="44"/>
                    <a:pt x="234" y="54"/>
                    <a:pt x="235" y="59"/>
                  </a:cubicBezTo>
                  <a:cubicBezTo>
                    <a:pt x="231" y="59"/>
                    <a:pt x="231" y="59"/>
                    <a:pt x="231" y="59"/>
                  </a:cubicBezTo>
                  <a:cubicBezTo>
                    <a:pt x="230" y="59"/>
                    <a:pt x="230" y="59"/>
                    <a:pt x="230" y="58"/>
                  </a:cubicBezTo>
                  <a:cubicBezTo>
                    <a:pt x="228" y="46"/>
                    <a:pt x="223" y="44"/>
                    <a:pt x="213" y="44"/>
                  </a:cubicBezTo>
                  <a:cubicBezTo>
                    <a:pt x="202" y="44"/>
                    <a:pt x="202" y="44"/>
                    <a:pt x="202" y="44"/>
                  </a:cubicBezTo>
                  <a:cubicBezTo>
                    <a:pt x="201" y="44"/>
                    <a:pt x="201" y="45"/>
                    <a:pt x="201" y="46"/>
                  </a:cubicBezTo>
                  <a:cubicBezTo>
                    <a:pt x="201" y="73"/>
                    <a:pt x="201" y="73"/>
                    <a:pt x="201" y="73"/>
                  </a:cubicBezTo>
                  <a:cubicBezTo>
                    <a:pt x="202" y="73"/>
                    <a:pt x="202" y="73"/>
                    <a:pt x="202" y="73"/>
                  </a:cubicBezTo>
                  <a:cubicBezTo>
                    <a:pt x="212" y="73"/>
                    <a:pt x="215" y="71"/>
                    <a:pt x="216" y="63"/>
                  </a:cubicBezTo>
                  <a:cubicBezTo>
                    <a:pt x="216" y="62"/>
                    <a:pt x="216" y="62"/>
                    <a:pt x="217" y="62"/>
                  </a:cubicBezTo>
                  <a:cubicBezTo>
                    <a:pt x="221" y="62"/>
                    <a:pt x="221" y="62"/>
                    <a:pt x="221" y="62"/>
                  </a:cubicBezTo>
                  <a:cubicBezTo>
                    <a:pt x="221" y="67"/>
                    <a:pt x="220" y="71"/>
                    <a:pt x="220" y="76"/>
                  </a:cubicBezTo>
                  <a:cubicBezTo>
                    <a:pt x="220" y="82"/>
                    <a:pt x="221" y="85"/>
                    <a:pt x="221" y="90"/>
                  </a:cubicBezTo>
                  <a:cubicBezTo>
                    <a:pt x="217" y="90"/>
                    <a:pt x="217" y="90"/>
                    <a:pt x="217" y="90"/>
                  </a:cubicBezTo>
                  <a:cubicBezTo>
                    <a:pt x="216" y="90"/>
                    <a:pt x="216" y="90"/>
                    <a:pt x="216" y="89"/>
                  </a:cubicBezTo>
                  <a:cubicBezTo>
                    <a:pt x="215" y="79"/>
                    <a:pt x="212" y="78"/>
                    <a:pt x="202" y="78"/>
                  </a:cubicBezTo>
                  <a:cubicBezTo>
                    <a:pt x="201" y="78"/>
                    <a:pt x="201" y="78"/>
                    <a:pt x="201" y="78"/>
                  </a:cubicBezTo>
                  <a:cubicBezTo>
                    <a:pt x="201" y="95"/>
                    <a:pt x="201" y="95"/>
                    <a:pt x="201" y="95"/>
                  </a:cubicBezTo>
                  <a:cubicBezTo>
                    <a:pt x="201" y="109"/>
                    <a:pt x="201" y="110"/>
                    <a:pt x="212" y="110"/>
                  </a:cubicBezTo>
                  <a:cubicBezTo>
                    <a:pt x="219" y="110"/>
                    <a:pt x="219" y="110"/>
                    <a:pt x="219" y="110"/>
                  </a:cubicBezTo>
                  <a:cubicBezTo>
                    <a:pt x="229" y="110"/>
                    <a:pt x="234" y="108"/>
                    <a:pt x="236" y="94"/>
                  </a:cubicBezTo>
                  <a:cubicBezTo>
                    <a:pt x="236" y="94"/>
                    <a:pt x="236" y="93"/>
                    <a:pt x="237" y="93"/>
                  </a:cubicBezTo>
                  <a:cubicBezTo>
                    <a:pt x="241" y="93"/>
                    <a:pt x="241" y="93"/>
                    <a:pt x="241" y="93"/>
                  </a:cubicBezTo>
                  <a:cubicBezTo>
                    <a:pt x="241" y="99"/>
                    <a:pt x="240" y="111"/>
                    <a:pt x="240" y="117"/>
                  </a:cubicBezTo>
                  <a:cubicBezTo>
                    <a:pt x="235" y="117"/>
                    <a:pt x="229" y="117"/>
                    <a:pt x="219" y="117"/>
                  </a:cubicBezTo>
                  <a:close/>
                  <a:moveTo>
                    <a:pt x="412" y="119"/>
                  </a:moveTo>
                  <a:cubicBezTo>
                    <a:pt x="391" y="119"/>
                    <a:pt x="374" y="103"/>
                    <a:pt x="374" y="79"/>
                  </a:cubicBezTo>
                  <a:cubicBezTo>
                    <a:pt x="374" y="50"/>
                    <a:pt x="392" y="36"/>
                    <a:pt x="412" y="36"/>
                  </a:cubicBezTo>
                  <a:cubicBezTo>
                    <a:pt x="434" y="36"/>
                    <a:pt x="451" y="52"/>
                    <a:pt x="451" y="76"/>
                  </a:cubicBezTo>
                  <a:cubicBezTo>
                    <a:pt x="451" y="105"/>
                    <a:pt x="433" y="119"/>
                    <a:pt x="412" y="119"/>
                  </a:cubicBezTo>
                  <a:close/>
                  <a:moveTo>
                    <a:pt x="411" y="43"/>
                  </a:moveTo>
                  <a:cubicBezTo>
                    <a:pt x="397" y="43"/>
                    <a:pt x="390" y="54"/>
                    <a:pt x="390" y="78"/>
                  </a:cubicBezTo>
                  <a:cubicBezTo>
                    <a:pt x="390" y="103"/>
                    <a:pt x="399" y="112"/>
                    <a:pt x="413" y="112"/>
                  </a:cubicBezTo>
                  <a:cubicBezTo>
                    <a:pt x="428" y="112"/>
                    <a:pt x="435" y="101"/>
                    <a:pt x="435" y="77"/>
                  </a:cubicBezTo>
                  <a:cubicBezTo>
                    <a:pt x="435" y="52"/>
                    <a:pt x="426" y="43"/>
                    <a:pt x="411" y="43"/>
                  </a:cubicBezTo>
                  <a:close/>
                  <a:moveTo>
                    <a:pt x="463" y="115"/>
                  </a:moveTo>
                  <a:cubicBezTo>
                    <a:pt x="461" y="117"/>
                    <a:pt x="461" y="117"/>
                    <a:pt x="461" y="117"/>
                  </a:cubicBezTo>
                  <a:cubicBezTo>
                    <a:pt x="461" y="118"/>
                    <a:pt x="460" y="118"/>
                    <a:pt x="459" y="118"/>
                  </a:cubicBezTo>
                  <a:cubicBezTo>
                    <a:pt x="457" y="118"/>
                    <a:pt x="457" y="118"/>
                    <a:pt x="457" y="118"/>
                  </a:cubicBezTo>
                  <a:cubicBezTo>
                    <a:pt x="457" y="113"/>
                    <a:pt x="457" y="98"/>
                    <a:pt x="457" y="93"/>
                  </a:cubicBezTo>
                  <a:cubicBezTo>
                    <a:pt x="461" y="93"/>
                    <a:pt x="461" y="93"/>
                    <a:pt x="461" y="93"/>
                  </a:cubicBezTo>
                  <a:cubicBezTo>
                    <a:pt x="461" y="93"/>
                    <a:pt x="462" y="93"/>
                    <a:pt x="462" y="93"/>
                  </a:cubicBezTo>
                  <a:cubicBezTo>
                    <a:pt x="464" y="106"/>
                    <a:pt x="470" y="112"/>
                    <a:pt x="481" y="112"/>
                  </a:cubicBezTo>
                  <a:cubicBezTo>
                    <a:pt x="491" y="112"/>
                    <a:pt x="497" y="108"/>
                    <a:pt x="497" y="101"/>
                  </a:cubicBezTo>
                  <a:cubicBezTo>
                    <a:pt x="497" y="79"/>
                    <a:pt x="457" y="86"/>
                    <a:pt x="457" y="59"/>
                  </a:cubicBezTo>
                  <a:cubicBezTo>
                    <a:pt x="457" y="45"/>
                    <a:pt x="467" y="36"/>
                    <a:pt x="481" y="36"/>
                  </a:cubicBezTo>
                  <a:cubicBezTo>
                    <a:pt x="486" y="36"/>
                    <a:pt x="493" y="37"/>
                    <a:pt x="497" y="41"/>
                  </a:cubicBezTo>
                  <a:cubicBezTo>
                    <a:pt x="499" y="39"/>
                    <a:pt x="499" y="39"/>
                    <a:pt x="499" y="39"/>
                  </a:cubicBezTo>
                  <a:cubicBezTo>
                    <a:pt x="499" y="38"/>
                    <a:pt x="499" y="38"/>
                    <a:pt x="500" y="38"/>
                  </a:cubicBezTo>
                  <a:cubicBezTo>
                    <a:pt x="503" y="38"/>
                    <a:pt x="503" y="38"/>
                    <a:pt x="503" y="38"/>
                  </a:cubicBezTo>
                  <a:cubicBezTo>
                    <a:pt x="503" y="43"/>
                    <a:pt x="503" y="56"/>
                    <a:pt x="503" y="61"/>
                  </a:cubicBezTo>
                  <a:cubicBezTo>
                    <a:pt x="499" y="61"/>
                    <a:pt x="499" y="61"/>
                    <a:pt x="499" y="61"/>
                  </a:cubicBezTo>
                  <a:cubicBezTo>
                    <a:pt x="499" y="61"/>
                    <a:pt x="499" y="61"/>
                    <a:pt x="498" y="61"/>
                  </a:cubicBezTo>
                  <a:cubicBezTo>
                    <a:pt x="496" y="50"/>
                    <a:pt x="491" y="43"/>
                    <a:pt x="481" y="43"/>
                  </a:cubicBezTo>
                  <a:cubicBezTo>
                    <a:pt x="472" y="43"/>
                    <a:pt x="468" y="48"/>
                    <a:pt x="468" y="53"/>
                  </a:cubicBezTo>
                  <a:cubicBezTo>
                    <a:pt x="468" y="74"/>
                    <a:pt x="509" y="67"/>
                    <a:pt x="509" y="94"/>
                  </a:cubicBezTo>
                  <a:cubicBezTo>
                    <a:pt x="509" y="111"/>
                    <a:pt x="495" y="119"/>
                    <a:pt x="481" y="119"/>
                  </a:cubicBezTo>
                  <a:cubicBezTo>
                    <a:pt x="473" y="119"/>
                    <a:pt x="467" y="117"/>
                    <a:pt x="463" y="115"/>
                  </a:cubicBezTo>
                  <a:close/>
                  <a:moveTo>
                    <a:pt x="547" y="117"/>
                  </a:moveTo>
                  <a:cubicBezTo>
                    <a:pt x="541" y="117"/>
                    <a:pt x="534" y="117"/>
                    <a:pt x="529" y="117"/>
                  </a:cubicBezTo>
                  <a:cubicBezTo>
                    <a:pt x="529" y="113"/>
                    <a:pt x="529" y="113"/>
                    <a:pt x="529" y="113"/>
                  </a:cubicBezTo>
                  <a:cubicBezTo>
                    <a:pt x="529" y="112"/>
                    <a:pt x="529" y="112"/>
                    <a:pt x="530" y="112"/>
                  </a:cubicBezTo>
                  <a:cubicBezTo>
                    <a:pt x="540" y="111"/>
                    <a:pt x="540" y="110"/>
                    <a:pt x="540" y="96"/>
                  </a:cubicBezTo>
                  <a:cubicBezTo>
                    <a:pt x="540" y="46"/>
                    <a:pt x="540" y="46"/>
                    <a:pt x="540" y="46"/>
                  </a:cubicBezTo>
                  <a:cubicBezTo>
                    <a:pt x="540" y="45"/>
                    <a:pt x="540" y="44"/>
                    <a:pt x="539" y="44"/>
                  </a:cubicBezTo>
                  <a:cubicBezTo>
                    <a:pt x="532" y="44"/>
                    <a:pt x="532" y="44"/>
                    <a:pt x="532" y="44"/>
                  </a:cubicBezTo>
                  <a:cubicBezTo>
                    <a:pt x="522" y="44"/>
                    <a:pt x="517" y="46"/>
                    <a:pt x="515" y="61"/>
                  </a:cubicBezTo>
                  <a:cubicBezTo>
                    <a:pt x="515" y="61"/>
                    <a:pt x="515" y="61"/>
                    <a:pt x="514" y="61"/>
                  </a:cubicBezTo>
                  <a:cubicBezTo>
                    <a:pt x="511" y="61"/>
                    <a:pt x="511" y="61"/>
                    <a:pt x="511" y="61"/>
                  </a:cubicBezTo>
                  <a:cubicBezTo>
                    <a:pt x="511" y="56"/>
                    <a:pt x="511" y="44"/>
                    <a:pt x="511" y="38"/>
                  </a:cubicBezTo>
                  <a:cubicBezTo>
                    <a:pt x="516" y="38"/>
                    <a:pt x="522" y="38"/>
                    <a:pt x="532" y="38"/>
                  </a:cubicBezTo>
                  <a:cubicBezTo>
                    <a:pt x="561" y="38"/>
                    <a:pt x="561" y="38"/>
                    <a:pt x="561" y="38"/>
                  </a:cubicBezTo>
                  <a:cubicBezTo>
                    <a:pt x="571" y="38"/>
                    <a:pt x="577" y="38"/>
                    <a:pt x="582" y="38"/>
                  </a:cubicBezTo>
                  <a:cubicBezTo>
                    <a:pt x="582" y="44"/>
                    <a:pt x="583" y="56"/>
                    <a:pt x="583" y="61"/>
                  </a:cubicBezTo>
                  <a:cubicBezTo>
                    <a:pt x="579" y="61"/>
                    <a:pt x="579" y="61"/>
                    <a:pt x="579" y="61"/>
                  </a:cubicBezTo>
                  <a:cubicBezTo>
                    <a:pt x="578" y="61"/>
                    <a:pt x="578" y="61"/>
                    <a:pt x="578" y="61"/>
                  </a:cubicBezTo>
                  <a:cubicBezTo>
                    <a:pt x="576" y="46"/>
                    <a:pt x="571" y="44"/>
                    <a:pt x="561" y="44"/>
                  </a:cubicBezTo>
                  <a:cubicBezTo>
                    <a:pt x="555" y="44"/>
                    <a:pt x="555" y="44"/>
                    <a:pt x="555" y="44"/>
                  </a:cubicBezTo>
                  <a:cubicBezTo>
                    <a:pt x="554" y="44"/>
                    <a:pt x="554" y="45"/>
                    <a:pt x="554" y="46"/>
                  </a:cubicBezTo>
                  <a:cubicBezTo>
                    <a:pt x="554" y="96"/>
                    <a:pt x="554" y="96"/>
                    <a:pt x="554" y="96"/>
                  </a:cubicBezTo>
                  <a:cubicBezTo>
                    <a:pt x="554" y="110"/>
                    <a:pt x="554" y="111"/>
                    <a:pt x="563" y="112"/>
                  </a:cubicBezTo>
                  <a:cubicBezTo>
                    <a:pt x="564" y="112"/>
                    <a:pt x="564" y="112"/>
                    <a:pt x="564" y="113"/>
                  </a:cubicBezTo>
                  <a:cubicBezTo>
                    <a:pt x="564" y="117"/>
                    <a:pt x="564" y="117"/>
                    <a:pt x="564" y="117"/>
                  </a:cubicBezTo>
                  <a:cubicBezTo>
                    <a:pt x="559" y="117"/>
                    <a:pt x="552" y="117"/>
                    <a:pt x="547" y="117"/>
                  </a:cubicBezTo>
                  <a:close/>
                  <a:moveTo>
                    <a:pt x="622" y="119"/>
                  </a:moveTo>
                  <a:cubicBezTo>
                    <a:pt x="601" y="119"/>
                    <a:pt x="584" y="103"/>
                    <a:pt x="584" y="79"/>
                  </a:cubicBezTo>
                  <a:cubicBezTo>
                    <a:pt x="584" y="50"/>
                    <a:pt x="602" y="36"/>
                    <a:pt x="622" y="36"/>
                  </a:cubicBezTo>
                  <a:cubicBezTo>
                    <a:pt x="644" y="36"/>
                    <a:pt x="660" y="52"/>
                    <a:pt x="660" y="76"/>
                  </a:cubicBezTo>
                  <a:cubicBezTo>
                    <a:pt x="660" y="105"/>
                    <a:pt x="643" y="119"/>
                    <a:pt x="622" y="119"/>
                  </a:cubicBezTo>
                  <a:close/>
                  <a:moveTo>
                    <a:pt x="621" y="43"/>
                  </a:moveTo>
                  <a:cubicBezTo>
                    <a:pt x="607" y="43"/>
                    <a:pt x="600" y="54"/>
                    <a:pt x="600" y="78"/>
                  </a:cubicBezTo>
                  <a:cubicBezTo>
                    <a:pt x="600" y="103"/>
                    <a:pt x="609" y="112"/>
                    <a:pt x="623" y="112"/>
                  </a:cubicBezTo>
                  <a:cubicBezTo>
                    <a:pt x="638" y="112"/>
                    <a:pt x="645" y="101"/>
                    <a:pt x="645" y="77"/>
                  </a:cubicBezTo>
                  <a:cubicBezTo>
                    <a:pt x="645" y="52"/>
                    <a:pt x="635" y="43"/>
                    <a:pt x="621" y="43"/>
                  </a:cubicBezTo>
                  <a:close/>
                  <a:moveTo>
                    <a:pt x="729" y="119"/>
                  </a:moveTo>
                  <a:cubicBezTo>
                    <a:pt x="727" y="115"/>
                    <a:pt x="724" y="111"/>
                    <a:pt x="721" y="107"/>
                  </a:cubicBezTo>
                  <a:cubicBezTo>
                    <a:pt x="684" y="53"/>
                    <a:pt x="684" y="53"/>
                    <a:pt x="684" y="53"/>
                  </a:cubicBezTo>
                  <a:cubicBezTo>
                    <a:pt x="683" y="53"/>
                    <a:pt x="683" y="53"/>
                    <a:pt x="683" y="53"/>
                  </a:cubicBezTo>
                  <a:cubicBezTo>
                    <a:pt x="683" y="84"/>
                    <a:pt x="683" y="84"/>
                    <a:pt x="683" y="84"/>
                  </a:cubicBezTo>
                  <a:cubicBezTo>
                    <a:pt x="683" y="108"/>
                    <a:pt x="683" y="111"/>
                    <a:pt x="697" y="112"/>
                  </a:cubicBezTo>
                  <a:cubicBezTo>
                    <a:pt x="698" y="112"/>
                    <a:pt x="698" y="112"/>
                    <a:pt x="698" y="113"/>
                  </a:cubicBezTo>
                  <a:cubicBezTo>
                    <a:pt x="698" y="117"/>
                    <a:pt x="698" y="117"/>
                    <a:pt x="698" y="117"/>
                  </a:cubicBezTo>
                  <a:cubicBezTo>
                    <a:pt x="693" y="117"/>
                    <a:pt x="685" y="117"/>
                    <a:pt x="679" y="117"/>
                  </a:cubicBezTo>
                  <a:cubicBezTo>
                    <a:pt x="673" y="117"/>
                    <a:pt x="669" y="117"/>
                    <a:pt x="664" y="117"/>
                  </a:cubicBezTo>
                  <a:cubicBezTo>
                    <a:pt x="664" y="113"/>
                    <a:pt x="664" y="113"/>
                    <a:pt x="664" y="113"/>
                  </a:cubicBezTo>
                  <a:cubicBezTo>
                    <a:pt x="664" y="112"/>
                    <a:pt x="664" y="112"/>
                    <a:pt x="665" y="112"/>
                  </a:cubicBezTo>
                  <a:cubicBezTo>
                    <a:pt x="675" y="111"/>
                    <a:pt x="675" y="108"/>
                    <a:pt x="675" y="84"/>
                  </a:cubicBezTo>
                  <a:cubicBezTo>
                    <a:pt x="675" y="59"/>
                    <a:pt x="675" y="59"/>
                    <a:pt x="675" y="59"/>
                  </a:cubicBezTo>
                  <a:cubicBezTo>
                    <a:pt x="675" y="45"/>
                    <a:pt x="675" y="44"/>
                    <a:pt x="665" y="43"/>
                  </a:cubicBezTo>
                  <a:cubicBezTo>
                    <a:pt x="664" y="43"/>
                    <a:pt x="664" y="43"/>
                    <a:pt x="664" y="42"/>
                  </a:cubicBezTo>
                  <a:cubicBezTo>
                    <a:pt x="664" y="38"/>
                    <a:pt x="664" y="38"/>
                    <a:pt x="664" y="38"/>
                  </a:cubicBezTo>
                  <a:cubicBezTo>
                    <a:pt x="668" y="38"/>
                    <a:pt x="675" y="38"/>
                    <a:pt x="678" y="38"/>
                  </a:cubicBezTo>
                  <a:cubicBezTo>
                    <a:pt x="683" y="38"/>
                    <a:pt x="687" y="38"/>
                    <a:pt x="690" y="38"/>
                  </a:cubicBezTo>
                  <a:cubicBezTo>
                    <a:pt x="730" y="96"/>
                    <a:pt x="730" y="96"/>
                    <a:pt x="730" y="96"/>
                  </a:cubicBezTo>
                  <a:cubicBezTo>
                    <a:pt x="731" y="96"/>
                    <a:pt x="731" y="96"/>
                    <a:pt x="731" y="96"/>
                  </a:cubicBezTo>
                  <a:cubicBezTo>
                    <a:pt x="731" y="71"/>
                    <a:pt x="731" y="71"/>
                    <a:pt x="731" y="71"/>
                  </a:cubicBezTo>
                  <a:cubicBezTo>
                    <a:pt x="731" y="47"/>
                    <a:pt x="730" y="44"/>
                    <a:pt x="716" y="43"/>
                  </a:cubicBezTo>
                  <a:cubicBezTo>
                    <a:pt x="716" y="43"/>
                    <a:pt x="716" y="43"/>
                    <a:pt x="716" y="42"/>
                  </a:cubicBezTo>
                  <a:cubicBezTo>
                    <a:pt x="716" y="38"/>
                    <a:pt x="716" y="38"/>
                    <a:pt x="716" y="38"/>
                  </a:cubicBezTo>
                  <a:cubicBezTo>
                    <a:pt x="721" y="38"/>
                    <a:pt x="729" y="38"/>
                    <a:pt x="735" y="38"/>
                  </a:cubicBezTo>
                  <a:cubicBezTo>
                    <a:pt x="740" y="38"/>
                    <a:pt x="744" y="38"/>
                    <a:pt x="750" y="38"/>
                  </a:cubicBezTo>
                  <a:cubicBezTo>
                    <a:pt x="750" y="42"/>
                    <a:pt x="750" y="42"/>
                    <a:pt x="750" y="42"/>
                  </a:cubicBezTo>
                  <a:cubicBezTo>
                    <a:pt x="750" y="43"/>
                    <a:pt x="750" y="43"/>
                    <a:pt x="749" y="43"/>
                  </a:cubicBezTo>
                  <a:cubicBezTo>
                    <a:pt x="739" y="44"/>
                    <a:pt x="739" y="47"/>
                    <a:pt x="739" y="71"/>
                  </a:cubicBezTo>
                  <a:cubicBezTo>
                    <a:pt x="739" y="119"/>
                    <a:pt x="739" y="119"/>
                    <a:pt x="739" y="119"/>
                  </a:cubicBezTo>
                  <a:lnTo>
                    <a:pt x="729" y="119"/>
                  </a:lnTo>
                  <a:close/>
                  <a:moveTo>
                    <a:pt x="921" y="119"/>
                  </a:moveTo>
                  <a:cubicBezTo>
                    <a:pt x="900" y="119"/>
                    <a:pt x="883" y="103"/>
                    <a:pt x="883" y="79"/>
                  </a:cubicBezTo>
                  <a:cubicBezTo>
                    <a:pt x="883" y="50"/>
                    <a:pt x="901" y="36"/>
                    <a:pt x="921" y="36"/>
                  </a:cubicBezTo>
                  <a:cubicBezTo>
                    <a:pt x="943" y="36"/>
                    <a:pt x="960" y="52"/>
                    <a:pt x="960" y="76"/>
                  </a:cubicBezTo>
                  <a:cubicBezTo>
                    <a:pt x="960" y="105"/>
                    <a:pt x="942" y="119"/>
                    <a:pt x="921" y="119"/>
                  </a:cubicBezTo>
                  <a:close/>
                  <a:moveTo>
                    <a:pt x="920" y="43"/>
                  </a:moveTo>
                  <a:cubicBezTo>
                    <a:pt x="906" y="43"/>
                    <a:pt x="899" y="54"/>
                    <a:pt x="899" y="78"/>
                  </a:cubicBezTo>
                  <a:cubicBezTo>
                    <a:pt x="899" y="103"/>
                    <a:pt x="908" y="112"/>
                    <a:pt x="922" y="112"/>
                  </a:cubicBezTo>
                  <a:cubicBezTo>
                    <a:pt x="937" y="112"/>
                    <a:pt x="944" y="101"/>
                    <a:pt x="944" y="77"/>
                  </a:cubicBezTo>
                  <a:cubicBezTo>
                    <a:pt x="944" y="52"/>
                    <a:pt x="935" y="43"/>
                    <a:pt x="920" y="43"/>
                  </a:cubicBezTo>
                  <a:close/>
                  <a:moveTo>
                    <a:pt x="1029" y="119"/>
                  </a:moveTo>
                  <a:cubicBezTo>
                    <a:pt x="1026" y="115"/>
                    <a:pt x="1023" y="111"/>
                    <a:pt x="1020" y="107"/>
                  </a:cubicBezTo>
                  <a:cubicBezTo>
                    <a:pt x="983" y="53"/>
                    <a:pt x="983" y="53"/>
                    <a:pt x="983" y="53"/>
                  </a:cubicBezTo>
                  <a:cubicBezTo>
                    <a:pt x="982" y="53"/>
                    <a:pt x="982" y="53"/>
                    <a:pt x="982" y="53"/>
                  </a:cubicBezTo>
                  <a:cubicBezTo>
                    <a:pt x="982" y="84"/>
                    <a:pt x="982" y="84"/>
                    <a:pt x="982" y="84"/>
                  </a:cubicBezTo>
                  <a:cubicBezTo>
                    <a:pt x="982" y="108"/>
                    <a:pt x="983" y="111"/>
                    <a:pt x="996" y="112"/>
                  </a:cubicBezTo>
                  <a:cubicBezTo>
                    <a:pt x="997" y="112"/>
                    <a:pt x="997" y="112"/>
                    <a:pt x="997" y="113"/>
                  </a:cubicBezTo>
                  <a:cubicBezTo>
                    <a:pt x="997" y="117"/>
                    <a:pt x="997" y="117"/>
                    <a:pt x="997" y="117"/>
                  </a:cubicBezTo>
                  <a:cubicBezTo>
                    <a:pt x="992" y="117"/>
                    <a:pt x="984" y="117"/>
                    <a:pt x="978" y="117"/>
                  </a:cubicBezTo>
                  <a:cubicBezTo>
                    <a:pt x="972" y="117"/>
                    <a:pt x="969" y="117"/>
                    <a:pt x="963" y="117"/>
                  </a:cubicBezTo>
                  <a:cubicBezTo>
                    <a:pt x="963" y="113"/>
                    <a:pt x="963" y="113"/>
                    <a:pt x="963" y="113"/>
                  </a:cubicBezTo>
                  <a:cubicBezTo>
                    <a:pt x="963" y="112"/>
                    <a:pt x="963" y="112"/>
                    <a:pt x="964" y="112"/>
                  </a:cubicBezTo>
                  <a:cubicBezTo>
                    <a:pt x="974" y="111"/>
                    <a:pt x="974" y="108"/>
                    <a:pt x="974" y="84"/>
                  </a:cubicBezTo>
                  <a:cubicBezTo>
                    <a:pt x="974" y="59"/>
                    <a:pt x="974" y="59"/>
                    <a:pt x="974" y="59"/>
                  </a:cubicBezTo>
                  <a:cubicBezTo>
                    <a:pt x="974" y="45"/>
                    <a:pt x="974" y="44"/>
                    <a:pt x="964" y="43"/>
                  </a:cubicBezTo>
                  <a:cubicBezTo>
                    <a:pt x="963" y="43"/>
                    <a:pt x="963" y="43"/>
                    <a:pt x="963" y="42"/>
                  </a:cubicBezTo>
                  <a:cubicBezTo>
                    <a:pt x="963" y="38"/>
                    <a:pt x="963" y="38"/>
                    <a:pt x="963" y="38"/>
                  </a:cubicBezTo>
                  <a:cubicBezTo>
                    <a:pt x="968" y="38"/>
                    <a:pt x="974" y="38"/>
                    <a:pt x="977" y="38"/>
                  </a:cubicBezTo>
                  <a:cubicBezTo>
                    <a:pt x="982" y="38"/>
                    <a:pt x="986" y="38"/>
                    <a:pt x="989" y="38"/>
                  </a:cubicBezTo>
                  <a:cubicBezTo>
                    <a:pt x="1029" y="96"/>
                    <a:pt x="1029" y="96"/>
                    <a:pt x="1029" y="96"/>
                  </a:cubicBezTo>
                  <a:cubicBezTo>
                    <a:pt x="1030" y="96"/>
                    <a:pt x="1030" y="96"/>
                    <a:pt x="1030" y="96"/>
                  </a:cubicBezTo>
                  <a:cubicBezTo>
                    <a:pt x="1030" y="71"/>
                    <a:pt x="1030" y="71"/>
                    <a:pt x="1030" y="71"/>
                  </a:cubicBezTo>
                  <a:cubicBezTo>
                    <a:pt x="1030" y="47"/>
                    <a:pt x="1030" y="44"/>
                    <a:pt x="1016" y="43"/>
                  </a:cubicBezTo>
                  <a:cubicBezTo>
                    <a:pt x="1015" y="43"/>
                    <a:pt x="1015" y="43"/>
                    <a:pt x="1015" y="42"/>
                  </a:cubicBezTo>
                  <a:cubicBezTo>
                    <a:pt x="1015" y="38"/>
                    <a:pt x="1015" y="38"/>
                    <a:pt x="1015" y="38"/>
                  </a:cubicBezTo>
                  <a:cubicBezTo>
                    <a:pt x="1020" y="38"/>
                    <a:pt x="1028" y="38"/>
                    <a:pt x="1034" y="38"/>
                  </a:cubicBezTo>
                  <a:cubicBezTo>
                    <a:pt x="1040" y="38"/>
                    <a:pt x="1044" y="38"/>
                    <a:pt x="1049" y="38"/>
                  </a:cubicBezTo>
                  <a:cubicBezTo>
                    <a:pt x="1049" y="42"/>
                    <a:pt x="1049" y="42"/>
                    <a:pt x="1049" y="42"/>
                  </a:cubicBezTo>
                  <a:cubicBezTo>
                    <a:pt x="1049" y="43"/>
                    <a:pt x="1049" y="43"/>
                    <a:pt x="1048" y="43"/>
                  </a:cubicBezTo>
                  <a:cubicBezTo>
                    <a:pt x="1038" y="44"/>
                    <a:pt x="1038" y="47"/>
                    <a:pt x="1038" y="71"/>
                  </a:cubicBezTo>
                  <a:cubicBezTo>
                    <a:pt x="1038" y="119"/>
                    <a:pt x="1038" y="119"/>
                    <a:pt x="1038" y="119"/>
                  </a:cubicBezTo>
                  <a:lnTo>
                    <a:pt x="1029" y="119"/>
                  </a:lnTo>
                  <a:close/>
                  <a:moveTo>
                    <a:pt x="1062" y="115"/>
                  </a:moveTo>
                  <a:cubicBezTo>
                    <a:pt x="1060" y="117"/>
                    <a:pt x="1060" y="117"/>
                    <a:pt x="1060" y="117"/>
                  </a:cubicBezTo>
                  <a:cubicBezTo>
                    <a:pt x="1060" y="118"/>
                    <a:pt x="1059" y="118"/>
                    <a:pt x="1059" y="118"/>
                  </a:cubicBezTo>
                  <a:cubicBezTo>
                    <a:pt x="1056" y="118"/>
                    <a:pt x="1056" y="118"/>
                    <a:pt x="1056" y="118"/>
                  </a:cubicBezTo>
                  <a:cubicBezTo>
                    <a:pt x="1056" y="113"/>
                    <a:pt x="1056" y="98"/>
                    <a:pt x="1056" y="93"/>
                  </a:cubicBezTo>
                  <a:cubicBezTo>
                    <a:pt x="1060" y="93"/>
                    <a:pt x="1060" y="93"/>
                    <a:pt x="1060" y="93"/>
                  </a:cubicBezTo>
                  <a:cubicBezTo>
                    <a:pt x="1060" y="93"/>
                    <a:pt x="1061" y="93"/>
                    <a:pt x="1061" y="93"/>
                  </a:cubicBezTo>
                  <a:cubicBezTo>
                    <a:pt x="1063" y="106"/>
                    <a:pt x="1069" y="112"/>
                    <a:pt x="1080" y="112"/>
                  </a:cubicBezTo>
                  <a:cubicBezTo>
                    <a:pt x="1090" y="112"/>
                    <a:pt x="1097" y="108"/>
                    <a:pt x="1097" y="101"/>
                  </a:cubicBezTo>
                  <a:cubicBezTo>
                    <a:pt x="1097" y="79"/>
                    <a:pt x="1056" y="86"/>
                    <a:pt x="1056" y="59"/>
                  </a:cubicBezTo>
                  <a:cubicBezTo>
                    <a:pt x="1056" y="45"/>
                    <a:pt x="1066" y="36"/>
                    <a:pt x="1080" y="36"/>
                  </a:cubicBezTo>
                  <a:cubicBezTo>
                    <a:pt x="1085" y="36"/>
                    <a:pt x="1091" y="37"/>
                    <a:pt x="1096" y="40"/>
                  </a:cubicBezTo>
                  <a:cubicBezTo>
                    <a:pt x="1098" y="38"/>
                    <a:pt x="1098" y="38"/>
                    <a:pt x="1098" y="38"/>
                  </a:cubicBezTo>
                  <a:cubicBezTo>
                    <a:pt x="1098" y="37"/>
                    <a:pt x="1099" y="37"/>
                    <a:pt x="1100" y="37"/>
                  </a:cubicBezTo>
                  <a:cubicBezTo>
                    <a:pt x="1102" y="37"/>
                    <a:pt x="1102" y="37"/>
                    <a:pt x="1102" y="37"/>
                  </a:cubicBezTo>
                  <a:cubicBezTo>
                    <a:pt x="1102" y="42"/>
                    <a:pt x="1102" y="54"/>
                    <a:pt x="1102" y="59"/>
                  </a:cubicBezTo>
                  <a:cubicBezTo>
                    <a:pt x="1099" y="59"/>
                    <a:pt x="1099" y="59"/>
                    <a:pt x="1099" y="59"/>
                  </a:cubicBezTo>
                  <a:cubicBezTo>
                    <a:pt x="1098" y="59"/>
                    <a:pt x="1098" y="59"/>
                    <a:pt x="1098" y="58"/>
                  </a:cubicBezTo>
                  <a:cubicBezTo>
                    <a:pt x="1096" y="50"/>
                    <a:pt x="1090" y="43"/>
                    <a:pt x="1080" y="43"/>
                  </a:cubicBezTo>
                  <a:cubicBezTo>
                    <a:pt x="1071" y="43"/>
                    <a:pt x="1068" y="48"/>
                    <a:pt x="1068" y="53"/>
                  </a:cubicBezTo>
                  <a:cubicBezTo>
                    <a:pt x="1068" y="74"/>
                    <a:pt x="1109" y="67"/>
                    <a:pt x="1109" y="94"/>
                  </a:cubicBezTo>
                  <a:cubicBezTo>
                    <a:pt x="1109" y="111"/>
                    <a:pt x="1094" y="119"/>
                    <a:pt x="1081" y="119"/>
                  </a:cubicBezTo>
                  <a:cubicBezTo>
                    <a:pt x="1072" y="119"/>
                    <a:pt x="1067" y="117"/>
                    <a:pt x="1062" y="115"/>
                  </a:cubicBezTo>
                  <a:close/>
                  <a:moveTo>
                    <a:pt x="1155" y="119"/>
                  </a:moveTo>
                  <a:cubicBezTo>
                    <a:pt x="1132" y="119"/>
                    <a:pt x="1122" y="110"/>
                    <a:pt x="1122" y="89"/>
                  </a:cubicBezTo>
                  <a:cubicBezTo>
                    <a:pt x="1122" y="59"/>
                    <a:pt x="1122" y="59"/>
                    <a:pt x="1122" y="59"/>
                  </a:cubicBezTo>
                  <a:cubicBezTo>
                    <a:pt x="1122" y="45"/>
                    <a:pt x="1122" y="44"/>
                    <a:pt x="1113" y="43"/>
                  </a:cubicBezTo>
                  <a:cubicBezTo>
                    <a:pt x="1112" y="43"/>
                    <a:pt x="1111" y="43"/>
                    <a:pt x="1111" y="42"/>
                  </a:cubicBezTo>
                  <a:cubicBezTo>
                    <a:pt x="1111" y="38"/>
                    <a:pt x="1111" y="38"/>
                    <a:pt x="1111" y="38"/>
                  </a:cubicBezTo>
                  <a:cubicBezTo>
                    <a:pt x="1117" y="38"/>
                    <a:pt x="1124" y="38"/>
                    <a:pt x="1129" y="38"/>
                  </a:cubicBezTo>
                  <a:cubicBezTo>
                    <a:pt x="1135" y="38"/>
                    <a:pt x="1142" y="38"/>
                    <a:pt x="1147" y="38"/>
                  </a:cubicBezTo>
                  <a:cubicBezTo>
                    <a:pt x="1147" y="42"/>
                    <a:pt x="1147" y="42"/>
                    <a:pt x="1147" y="42"/>
                  </a:cubicBezTo>
                  <a:cubicBezTo>
                    <a:pt x="1147" y="43"/>
                    <a:pt x="1147" y="43"/>
                    <a:pt x="1146" y="43"/>
                  </a:cubicBezTo>
                  <a:cubicBezTo>
                    <a:pt x="1136" y="44"/>
                    <a:pt x="1136" y="45"/>
                    <a:pt x="1136" y="59"/>
                  </a:cubicBezTo>
                  <a:cubicBezTo>
                    <a:pt x="1136" y="91"/>
                    <a:pt x="1136" y="91"/>
                    <a:pt x="1136" y="91"/>
                  </a:cubicBezTo>
                  <a:cubicBezTo>
                    <a:pt x="1136" y="103"/>
                    <a:pt x="1142" y="110"/>
                    <a:pt x="1157" y="110"/>
                  </a:cubicBezTo>
                  <a:cubicBezTo>
                    <a:pt x="1170" y="110"/>
                    <a:pt x="1177" y="103"/>
                    <a:pt x="1177" y="90"/>
                  </a:cubicBezTo>
                  <a:cubicBezTo>
                    <a:pt x="1177" y="71"/>
                    <a:pt x="1177" y="71"/>
                    <a:pt x="1177" y="71"/>
                  </a:cubicBezTo>
                  <a:cubicBezTo>
                    <a:pt x="1177" y="46"/>
                    <a:pt x="1177" y="45"/>
                    <a:pt x="1163" y="43"/>
                  </a:cubicBezTo>
                  <a:cubicBezTo>
                    <a:pt x="1162" y="43"/>
                    <a:pt x="1162" y="43"/>
                    <a:pt x="1162" y="42"/>
                  </a:cubicBezTo>
                  <a:cubicBezTo>
                    <a:pt x="1162" y="38"/>
                    <a:pt x="1162" y="38"/>
                    <a:pt x="1162" y="38"/>
                  </a:cubicBezTo>
                  <a:cubicBezTo>
                    <a:pt x="1167" y="38"/>
                    <a:pt x="1175" y="38"/>
                    <a:pt x="1181" y="38"/>
                  </a:cubicBezTo>
                  <a:cubicBezTo>
                    <a:pt x="1186" y="38"/>
                    <a:pt x="1189" y="38"/>
                    <a:pt x="1194" y="38"/>
                  </a:cubicBezTo>
                  <a:cubicBezTo>
                    <a:pt x="1194" y="42"/>
                    <a:pt x="1194" y="42"/>
                    <a:pt x="1194" y="42"/>
                  </a:cubicBezTo>
                  <a:cubicBezTo>
                    <a:pt x="1194" y="43"/>
                    <a:pt x="1194" y="43"/>
                    <a:pt x="1193" y="43"/>
                  </a:cubicBezTo>
                  <a:cubicBezTo>
                    <a:pt x="1185" y="44"/>
                    <a:pt x="1185" y="46"/>
                    <a:pt x="1185" y="71"/>
                  </a:cubicBezTo>
                  <a:cubicBezTo>
                    <a:pt x="1185" y="88"/>
                    <a:pt x="1185" y="88"/>
                    <a:pt x="1185" y="88"/>
                  </a:cubicBezTo>
                  <a:cubicBezTo>
                    <a:pt x="1185" y="109"/>
                    <a:pt x="1175" y="119"/>
                    <a:pt x="1155" y="119"/>
                  </a:cubicBezTo>
                  <a:close/>
                  <a:moveTo>
                    <a:pt x="1243" y="117"/>
                  </a:moveTo>
                  <a:cubicBezTo>
                    <a:pt x="1216" y="117"/>
                    <a:pt x="1216" y="117"/>
                    <a:pt x="1216" y="117"/>
                  </a:cubicBezTo>
                  <a:cubicBezTo>
                    <a:pt x="1211" y="117"/>
                    <a:pt x="1205" y="117"/>
                    <a:pt x="1199" y="117"/>
                  </a:cubicBezTo>
                  <a:cubicBezTo>
                    <a:pt x="1199" y="113"/>
                    <a:pt x="1199" y="113"/>
                    <a:pt x="1199" y="113"/>
                  </a:cubicBezTo>
                  <a:cubicBezTo>
                    <a:pt x="1199" y="112"/>
                    <a:pt x="1199" y="112"/>
                    <a:pt x="1200" y="112"/>
                  </a:cubicBezTo>
                  <a:cubicBezTo>
                    <a:pt x="1210" y="111"/>
                    <a:pt x="1210" y="110"/>
                    <a:pt x="1210" y="96"/>
                  </a:cubicBezTo>
                  <a:cubicBezTo>
                    <a:pt x="1210" y="59"/>
                    <a:pt x="1210" y="59"/>
                    <a:pt x="1210" y="59"/>
                  </a:cubicBezTo>
                  <a:cubicBezTo>
                    <a:pt x="1210" y="45"/>
                    <a:pt x="1210" y="44"/>
                    <a:pt x="1200" y="43"/>
                  </a:cubicBezTo>
                  <a:cubicBezTo>
                    <a:pt x="1199" y="43"/>
                    <a:pt x="1199" y="43"/>
                    <a:pt x="1199" y="42"/>
                  </a:cubicBezTo>
                  <a:cubicBezTo>
                    <a:pt x="1199" y="38"/>
                    <a:pt x="1199" y="38"/>
                    <a:pt x="1199" y="38"/>
                  </a:cubicBezTo>
                  <a:cubicBezTo>
                    <a:pt x="1205" y="38"/>
                    <a:pt x="1212" y="38"/>
                    <a:pt x="1217" y="38"/>
                  </a:cubicBezTo>
                  <a:cubicBezTo>
                    <a:pt x="1223" y="38"/>
                    <a:pt x="1232" y="38"/>
                    <a:pt x="1237" y="38"/>
                  </a:cubicBezTo>
                  <a:cubicBezTo>
                    <a:pt x="1237" y="42"/>
                    <a:pt x="1237" y="42"/>
                    <a:pt x="1237" y="42"/>
                  </a:cubicBezTo>
                  <a:cubicBezTo>
                    <a:pt x="1237" y="43"/>
                    <a:pt x="1237" y="43"/>
                    <a:pt x="1236" y="43"/>
                  </a:cubicBezTo>
                  <a:cubicBezTo>
                    <a:pt x="1224" y="44"/>
                    <a:pt x="1224" y="45"/>
                    <a:pt x="1224" y="59"/>
                  </a:cubicBezTo>
                  <a:cubicBezTo>
                    <a:pt x="1224" y="95"/>
                    <a:pt x="1224" y="95"/>
                    <a:pt x="1224" y="95"/>
                  </a:cubicBezTo>
                  <a:cubicBezTo>
                    <a:pt x="1224" y="109"/>
                    <a:pt x="1224" y="110"/>
                    <a:pt x="1235" y="110"/>
                  </a:cubicBezTo>
                  <a:cubicBezTo>
                    <a:pt x="1240" y="110"/>
                    <a:pt x="1240" y="110"/>
                    <a:pt x="1240" y="110"/>
                  </a:cubicBezTo>
                  <a:cubicBezTo>
                    <a:pt x="1250" y="110"/>
                    <a:pt x="1255" y="107"/>
                    <a:pt x="1257" y="92"/>
                  </a:cubicBezTo>
                  <a:cubicBezTo>
                    <a:pt x="1257" y="92"/>
                    <a:pt x="1257" y="91"/>
                    <a:pt x="1258" y="91"/>
                  </a:cubicBezTo>
                  <a:cubicBezTo>
                    <a:pt x="1261" y="91"/>
                    <a:pt x="1261" y="91"/>
                    <a:pt x="1261" y="91"/>
                  </a:cubicBezTo>
                  <a:cubicBezTo>
                    <a:pt x="1261" y="97"/>
                    <a:pt x="1261" y="111"/>
                    <a:pt x="1261" y="117"/>
                  </a:cubicBezTo>
                  <a:cubicBezTo>
                    <a:pt x="1256" y="117"/>
                    <a:pt x="1253" y="117"/>
                    <a:pt x="1243" y="117"/>
                  </a:cubicBezTo>
                  <a:close/>
                  <a:moveTo>
                    <a:pt x="1291" y="117"/>
                  </a:moveTo>
                  <a:cubicBezTo>
                    <a:pt x="1285" y="117"/>
                    <a:pt x="1278" y="117"/>
                    <a:pt x="1273" y="117"/>
                  </a:cubicBezTo>
                  <a:cubicBezTo>
                    <a:pt x="1273" y="113"/>
                    <a:pt x="1273" y="113"/>
                    <a:pt x="1273" y="113"/>
                  </a:cubicBezTo>
                  <a:cubicBezTo>
                    <a:pt x="1273" y="112"/>
                    <a:pt x="1273" y="112"/>
                    <a:pt x="1274" y="112"/>
                  </a:cubicBezTo>
                  <a:cubicBezTo>
                    <a:pt x="1284" y="111"/>
                    <a:pt x="1284" y="110"/>
                    <a:pt x="1284" y="96"/>
                  </a:cubicBezTo>
                  <a:cubicBezTo>
                    <a:pt x="1284" y="46"/>
                    <a:pt x="1284" y="46"/>
                    <a:pt x="1284" y="46"/>
                  </a:cubicBezTo>
                  <a:cubicBezTo>
                    <a:pt x="1284" y="45"/>
                    <a:pt x="1284" y="44"/>
                    <a:pt x="1283" y="44"/>
                  </a:cubicBezTo>
                  <a:cubicBezTo>
                    <a:pt x="1276" y="44"/>
                    <a:pt x="1276" y="44"/>
                    <a:pt x="1276" y="44"/>
                  </a:cubicBezTo>
                  <a:cubicBezTo>
                    <a:pt x="1266" y="44"/>
                    <a:pt x="1261" y="46"/>
                    <a:pt x="1260" y="61"/>
                  </a:cubicBezTo>
                  <a:cubicBezTo>
                    <a:pt x="1260" y="61"/>
                    <a:pt x="1259" y="61"/>
                    <a:pt x="1259" y="61"/>
                  </a:cubicBezTo>
                  <a:cubicBezTo>
                    <a:pt x="1255" y="61"/>
                    <a:pt x="1255" y="61"/>
                    <a:pt x="1255" y="61"/>
                  </a:cubicBezTo>
                  <a:cubicBezTo>
                    <a:pt x="1255" y="56"/>
                    <a:pt x="1255" y="44"/>
                    <a:pt x="1255" y="38"/>
                  </a:cubicBezTo>
                  <a:cubicBezTo>
                    <a:pt x="1260" y="38"/>
                    <a:pt x="1266" y="38"/>
                    <a:pt x="1276" y="38"/>
                  </a:cubicBezTo>
                  <a:cubicBezTo>
                    <a:pt x="1306" y="38"/>
                    <a:pt x="1306" y="38"/>
                    <a:pt x="1306" y="38"/>
                  </a:cubicBezTo>
                  <a:cubicBezTo>
                    <a:pt x="1316" y="38"/>
                    <a:pt x="1322" y="38"/>
                    <a:pt x="1327" y="38"/>
                  </a:cubicBezTo>
                  <a:cubicBezTo>
                    <a:pt x="1327" y="44"/>
                    <a:pt x="1327" y="56"/>
                    <a:pt x="1327" y="61"/>
                  </a:cubicBezTo>
                  <a:cubicBezTo>
                    <a:pt x="1323" y="61"/>
                    <a:pt x="1323" y="61"/>
                    <a:pt x="1323" y="61"/>
                  </a:cubicBezTo>
                  <a:cubicBezTo>
                    <a:pt x="1323" y="61"/>
                    <a:pt x="1322" y="61"/>
                    <a:pt x="1322" y="61"/>
                  </a:cubicBezTo>
                  <a:cubicBezTo>
                    <a:pt x="1320" y="46"/>
                    <a:pt x="1315" y="44"/>
                    <a:pt x="1306" y="44"/>
                  </a:cubicBezTo>
                  <a:cubicBezTo>
                    <a:pt x="1299" y="44"/>
                    <a:pt x="1299" y="44"/>
                    <a:pt x="1299" y="44"/>
                  </a:cubicBezTo>
                  <a:cubicBezTo>
                    <a:pt x="1298" y="44"/>
                    <a:pt x="1298" y="45"/>
                    <a:pt x="1298" y="46"/>
                  </a:cubicBezTo>
                  <a:cubicBezTo>
                    <a:pt x="1298" y="96"/>
                    <a:pt x="1298" y="96"/>
                    <a:pt x="1298" y="96"/>
                  </a:cubicBezTo>
                  <a:cubicBezTo>
                    <a:pt x="1298" y="110"/>
                    <a:pt x="1298" y="111"/>
                    <a:pt x="1308" y="112"/>
                  </a:cubicBezTo>
                  <a:cubicBezTo>
                    <a:pt x="1309" y="112"/>
                    <a:pt x="1309" y="112"/>
                    <a:pt x="1309" y="113"/>
                  </a:cubicBezTo>
                  <a:cubicBezTo>
                    <a:pt x="1309" y="117"/>
                    <a:pt x="1309" y="117"/>
                    <a:pt x="1309" y="117"/>
                  </a:cubicBezTo>
                  <a:cubicBezTo>
                    <a:pt x="1303" y="117"/>
                    <a:pt x="1296" y="117"/>
                    <a:pt x="1291" y="117"/>
                  </a:cubicBezTo>
                  <a:close/>
                  <a:moveTo>
                    <a:pt x="1349" y="117"/>
                  </a:moveTo>
                  <a:cubicBezTo>
                    <a:pt x="1343" y="117"/>
                    <a:pt x="1336" y="117"/>
                    <a:pt x="1331" y="117"/>
                  </a:cubicBezTo>
                  <a:cubicBezTo>
                    <a:pt x="1331" y="113"/>
                    <a:pt x="1331" y="113"/>
                    <a:pt x="1331" y="113"/>
                  </a:cubicBezTo>
                  <a:cubicBezTo>
                    <a:pt x="1331" y="112"/>
                    <a:pt x="1331" y="112"/>
                    <a:pt x="1332" y="112"/>
                  </a:cubicBezTo>
                  <a:cubicBezTo>
                    <a:pt x="1342" y="111"/>
                    <a:pt x="1342" y="110"/>
                    <a:pt x="1342" y="96"/>
                  </a:cubicBezTo>
                  <a:cubicBezTo>
                    <a:pt x="1342" y="59"/>
                    <a:pt x="1342" y="59"/>
                    <a:pt x="1342" y="59"/>
                  </a:cubicBezTo>
                  <a:cubicBezTo>
                    <a:pt x="1342" y="45"/>
                    <a:pt x="1342" y="44"/>
                    <a:pt x="1332" y="43"/>
                  </a:cubicBezTo>
                  <a:cubicBezTo>
                    <a:pt x="1331" y="43"/>
                    <a:pt x="1331" y="43"/>
                    <a:pt x="1331" y="42"/>
                  </a:cubicBezTo>
                  <a:cubicBezTo>
                    <a:pt x="1331" y="38"/>
                    <a:pt x="1331" y="38"/>
                    <a:pt x="1331" y="38"/>
                  </a:cubicBezTo>
                  <a:cubicBezTo>
                    <a:pt x="1336" y="38"/>
                    <a:pt x="1343" y="38"/>
                    <a:pt x="1349" y="38"/>
                  </a:cubicBezTo>
                  <a:cubicBezTo>
                    <a:pt x="1355" y="38"/>
                    <a:pt x="1361" y="38"/>
                    <a:pt x="1367" y="38"/>
                  </a:cubicBezTo>
                  <a:cubicBezTo>
                    <a:pt x="1367" y="42"/>
                    <a:pt x="1367" y="42"/>
                    <a:pt x="1367" y="42"/>
                  </a:cubicBezTo>
                  <a:cubicBezTo>
                    <a:pt x="1367" y="43"/>
                    <a:pt x="1367" y="43"/>
                    <a:pt x="1366" y="43"/>
                  </a:cubicBezTo>
                  <a:cubicBezTo>
                    <a:pt x="1356" y="44"/>
                    <a:pt x="1356" y="45"/>
                    <a:pt x="1356" y="59"/>
                  </a:cubicBezTo>
                  <a:cubicBezTo>
                    <a:pt x="1356" y="96"/>
                    <a:pt x="1356" y="96"/>
                    <a:pt x="1356" y="96"/>
                  </a:cubicBezTo>
                  <a:cubicBezTo>
                    <a:pt x="1356" y="110"/>
                    <a:pt x="1356" y="111"/>
                    <a:pt x="1366" y="112"/>
                  </a:cubicBezTo>
                  <a:cubicBezTo>
                    <a:pt x="1367" y="112"/>
                    <a:pt x="1367" y="112"/>
                    <a:pt x="1367" y="113"/>
                  </a:cubicBezTo>
                  <a:cubicBezTo>
                    <a:pt x="1367" y="117"/>
                    <a:pt x="1367" y="117"/>
                    <a:pt x="1367" y="117"/>
                  </a:cubicBezTo>
                  <a:cubicBezTo>
                    <a:pt x="1361" y="117"/>
                    <a:pt x="1354" y="117"/>
                    <a:pt x="1349" y="117"/>
                  </a:cubicBezTo>
                  <a:close/>
                  <a:moveTo>
                    <a:pt x="1438" y="119"/>
                  </a:moveTo>
                  <a:cubicBezTo>
                    <a:pt x="1436" y="115"/>
                    <a:pt x="1433" y="111"/>
                    <a:pt x="1430" y="107"/>
                  </a:cubicBezTo>
                  <a:cubicBezTo>
                    <a:pt x="1392" y="53"/>
                    <a:pt x="1392" y="53"/>
                    <a:pt x="1392" y="53"/>
                  </a:cubicBezTo>
                  <a:cubicBezTo>
                    <a:pt x="1392" y="53"/>
                    <a:pt x="1392" y="53"/>
                    <a:pt x="1392" y="53"/>
                  </a:cubicBezTo>
                  <a:cubicBezTo>
                    <a:pt x="1392" y="84"/>
                    <a:pt x="1392" y="84"/>
                    <a:pt x="1392" y="84"/>
                  </a:cubicBezTo>
                  <a:cubicBezTo>
                    <a:pt x="1392" y="108"/>
                    <a:pt x="1392" y="111"/>
                    <a:pt x="1406" y="112"/>
                  </a:cubicBezTo>
                  <a:cubicBezTo>
                    <a:pt x="1406" y="112"/>
                    <a:pt x="1407" y="112"/>
                    <a:pt x="1407" y="113"/>
                  </a:cubicBezTo>
                  <a:cubicBezTo>
                    <a:pt x="1407" y="117"/>
                    <a:pt x="1407" y="117"/>
                    <a:pt x="1407" y="117"/>
                  </a:cubicBezTo>
                  <a:cubicBezTo>
                    <a:pt x="1401" y="117"/>
                    <a:pt x="1393" y="117"/>
                    <a:pt x="1387" y="117"/>
                  </a:cubicBezTo>
                  <a:cubicBezTo>
                    <a:pt x="1382" y="117"/>
                    <a:pt x="1378" y="117"/>
                    <a:pt x="1373" y="117"/>
                  </a:cubicBezTo>
                  <a:cubicBezTo>
                    <a:pt x="1373" y="113"/>
                    <a:pt x="1373" y="113"/>
                    <a:pt x="1373" y="113"/>
                  </a:cubicBezTo>
                  <a:cubicBezTo>
                    <a:pt x="1373" y="112"/>
                    <a:pt x="1373" y="112"/>
                    <a:pt x="1374" y="112"/>
                  </a:cubicBezTo>
                  <a:cubicBezTo>
                    <a:pt x="1383" y="111"/>
                    <a:pt x="1383" y="108"/>
                    <a:pt x="1383" y="84"/>
                  </a:cubicBezTo>
                  <a:cubicBezTo>
                    <a:pt x="1383" y="59"/>
                    <a:pt x="1383" y="59"/>
                    <a:pt x="1383" y="59"/>
                  </a:cubicBezTo>
                  <a:cubicBezTo>
                    <a:pt x="1383" y="45"/>
                    <a:pt x="1383" y="44"/>
                    <a:pt x="1374" y="43"/>
                  </a:cubicBezTo>
                  <a:cubicBezTo>
                    <a:pt x="1373" y="43"/>
                    <a:pt x="1373" y="43"/>
                    <a:pt x="1373" y="42"/>
                  </a:cubicBezTo>
                  <a:cubicBezTo>
                    <a:pt x="1373" y="38"/>
                    <a:pt x="1373" y="38"/>
                    <a:pt x="1373" y="38"/>
                  </a:cubicBezTo>
                  <a:cubicBezTo>
                    <a:pt x="1377" y="38"/>
                    <a:pt x="1384" y="38"/>
                    <a:pt x="1386" y="38"/>
                  </a:cubicBezTo>
                  <a:cubicBezTo>
                    <a:pt x="1391" y="38"/>
                    <a:pt x="1396" y="38"/>
                    <a:pt x="1399" y="38"/>
                  </a:cubicBezTo>
                  <a:cubicBezTo>
                    <a:pt x="1439" y="96"/>
                    <a:pt x="1439" y="96"/>
                    <a:pt x="1439" y="96"/>
                  </a:cubicBezTo>
                  <a:cubicBezTo>
                    <a:pt x="1439" y="71"/>
                    <a:pt x="1439" y="71"/>
                    <a:pt x="1439" y="71"/>
                  </a:cubicBezTo>
                  <a:cubicBezTo>
                    <a:pt x="1439" y="47"/>
                    <a:pt x="1439" y="44"/>
                    <a:pt x="1425" y="43"/>
                  </a:cubicBezTo>
                  <a:cubicBezTo>
                    <a:pt x="1424" y="43"/>
                    <a:pt x="1424" y="43"/>
                    <a:pt x="1424" y="42"/>
                  </a:cubicBezTo>
                  <a:cubicBezTo>
                    <a:pt x="1424" y="38"/>
                    <a:pt x="1424" y="38"/>
                    <a:pt x="1424" y="38"/>
                  </a:cubicBezTo>
                  <a:cubicBezTo>
                    <a:pt x="1430" y="38"/>
                    <a:pt x="1438" y="38"/>
                    <a:pt x="1443" y="38"/>
                  </a:cubicBezTo>
                  <a:cubicBezTo>
                    <a:pt x="1449" y="38"/>
                    <a:pt x="1453" y="38"/>
                    <a:pt x="1458" y="38"/>
                  </a:cubicBezTo>
                  <a:cubicBezTo>
                    <a:pt x="1458" y="42"/>
                    <a:pt x="1458" y="42"/>
                    <a:pt x="1458" y="42"/>
                  </a:cubicBezTo>
                  <a:cubicBezTo>
                    <a:pt x="1458" y="43"/>
                    <a:pt x="1458" y="43"/>
                    <a:pt x="1458" y="43"/>
                  </a:cubicBezTo>
                  <a:cubicBezTo>
                    <a:pt x="1448" y="44"/>
                    <a:pt x="1447" y="47"/>
                    <a:pt x="1447" y="71"/>
                  </a:cubicBezTo>
                  <a:cubicBezTo>
                    <a:pt x="1447" y="119"/>
                    <a:pt x="1447" y="119"/>
                    <a:pt x="1447" y="119"/>
                  </a:cubicBezTo>
                  <a:lnTo>
                    <a:pt x="1438" y="119"/>
                  </a:lnTo>
                  <a:close/>
                  <a:moveTo>
                    <a:pt x="1537" y="86"/>
                  </a:moveTo>
                  <a:cubicBezTo>
                    <a:pt x="1537" y="87"/>
                    <a:pt x="1537" y="87"/>
                    <a:pt x="1536" y="87"/>
                  </a:cubicBezTo>
                  <a:cubicBezTo>
                    <a:pt x="1529" y="89"/>
                    <a:pt x="1529" y="89"/>
                    <a:pt x="1529" y="99"/>
                  </a:cubicBezTo>
                  <a:cubicBezTo>
                    <a:pt x="1529" y="102"/>
                    <a:pt x="1529" y="102"/>
                    <a:pt x="1529" y="102"/>
                  </a:cubicBezTo>
                  <a:cubicBezTo>
                    <a:pt x="1529" y="104"/>
                    <a:pt x="1529" y="108"/>
                    <a:pt x="1529" y="109"/>
                  </a:cubicBezTo>
                  <a:cubicBezTo>
                    <a:pt x="1529" y="110"/>
                    <a:pt x="1529" y="110"/>
                    <a:pt x="1528" y="110"/>
                  </a:cubicBezTo>
                  <a:cubicBezTo>
                    <a:pt x="1521" y="110"/>
                    <a:pt x="1517" y="119"/>
                    <a:pt x="1499" y="119"/>
                  </a:cubicBezTo>
                  <a:cubicBezTo>
                    <a:pt x="1478" y="119"/>
                    <a:pt x="1462" y="105"/>
                    <a:pt x="1462" y="77"/>
                  </a:cubicBezTo>
                  <a:cubicBezTo>
                    <a:pt x="1462" y="55"/>
                    <a:pt x="1474" y="36"/>
                    <a:pt x="1499" y="36"/>
                  </a:cubicBezTo>
                  <a:cubicBezTo>
                    <a:pt x="1507" y="36"/>
                    <a:pt x="1513" y="38"/>
                    <a:pt x="1517" y="40"/>
                  </a:cubicBezTo>
                  <a:cubicBezTo>
                    <a:pt x="1520" y="38"/>
                    <a:pt x="1520" y="38"/>
                    <a:pt x="1520" y="38"/>
                  </a:cubicBezTo>
                  <a:cubicBezTo>
                    <a:pt x="1520" y="37"/>
                    <a:pt x="1520" y="37"/>
                    <a:pt x="1521" y="37"/>
                  </a:cubicBezTo>
                  <a:cubicBezTo>
                    <a:pt x="1524" y="37"/>
                    <a:pt x="1524" y="37"/>
                    <a:pt x="1524" y="37"/>
                  </a:cubicBezTo>
                  <a:cubicBezTo>
                    <a:pt x="1524" y="42"/>
                    <a:pt x="1524" y="55"/>
                    <a:pt x="1524" y="61"/>
                  </a:cubicBezTo>
                  <a:cubicBezTo>
                    <a:pt x="1520" y="61"/>
                    <a:pt x="1520" y="61"/>
                    <a:pt x="1520" y="61"/>
                  </a:cubicBezTo>
                  <a:cubicBezTo>
                    <a:pt x="1520" y="61"/>
                    <a:pt x="1519" y="61"/>
                    <a:pt x="1519" y="60"/>
                  </a:cubicBezTo>
                  <a:cubicBezTo>
                    <a:pt x="1516" y="48"/>
                    <a:pt x="1511" y="43"/>
                    <a:pt x="1500" y="43"/>
                  </a:cubicBezTo>
                  <a:cubicBezTo>
                    <a:pt x="1481" y="43"/>
                    <a:pt x="1477" y="61"/>
                    <a:pt x="1477" y="77"/>
                  </a:cubicBezTo>
                  <a:cubicBezTo>
                    <a:pt x="1477" y="94"/>
                    <a:pt x="1482" y="113"/>
                    <a:pt x="1501" y="113"/>
                  </a:cubicBezTo>
                  <a:cubicBezTo>
                    <a:pt x="1510" y="113"/>
                    <a:pt x="1515" y="108"/>
                    <a:pt x="1515" y="100"/>
                  </a:cubicBezTo>
                  <a:cubicBezTo>
                    <a:pt x="1515" y="98"/>
                    <a:pt x="1515" y="98"/>
                    <a:pt x="1515" y="98"/>
                  </a:cubicBezTo>
                  <a:cubicBezTo>
                    <a:pt x="1515" y="89"/>
                    <a:pt x="1515" y="89"/>
                    <a:pt x="1503" y="87"/>
                  </a:cubicBezTo>
                  <a:cubicBezTo>
                    <a:pt x="1502" y="87"/>
                    <a:pt x="1502" y="87"/>
                    <a:pt x="1502" y="86"/>
                  </a:cubicBezTo>
                  <a:cubicBezTo>
                    <a:pt x="1502" y="82"/>
                    <a:pt x="1502" y="82"/>
                    <a:pt x="1502" y="82"/>
                  </a:cubicBezTo>
                  <a:cubicBezTo>
                    <a:pt x="1508" y="83"/>
                    <a:pt x="1516" y="83"/>
                    <a:pt x="1521" y="83"/>
                  </a:cubicBezTo>
                  <a:cubicBezTo>
                    <a:pt x="1527" y="83"/>
                    <a:pt x="1531" y="83"/>
                    <a:pt x="1537" y="82"/>
                  </a:cubicBezTo>
                  <a:lnTo>
                    <a:pt x="1537" y="86"/>
                  </a:lnTo>
                  <a:close/>
                  <a:moveTo>
                    <a:pt x="1670" y="71"/>
                  </a:moveTo>
                  <a:cubicBezTo>
                    <a:pt x="1670" y="72"/>
                    <a:pt x="1670" y="73"/>
                    <a:pt x="1669" y="73"/>
                  </a:cubicBezTo>
                  <a:cubicBezTo>
                    <a:pt x="1658" y="75"/>
                    <a:pt x="1658" y="75"/>
                    <a:pt x="1658" y="90"/>
                  </a:cubicBezTo>
                  <a:cubicBezTo>
                    <a:pt x="1658" y="94"/>
                    <a:pt x="1658" y="94"/>
                    <a:pt x="1658" y="94"/>
                  </a:cubicBezTo>
                  <a:cubicBezTo>
                    <a:pt x="1658" y="97"/>
                    <a:pt x="1659" y="102"/>
                    <a:pt x="1659" y="104"/>
                  </a:cubicBezTo>
                  <a:cubicBezTo>
                    <a:pt x="1659" y="105"/>
                    <a:pt x="1658" y="105"/>
                    <a:pt x="1658" y="105"/>
                  </a:cubicBezTo>
                  <a:cubicBezTo>
                    <a:pt x="1647" y="105"/>
                    <a:pt x="1643" y="119"/>
                    <a:pt x="1619" y="119"/>
                  </a:cubicBezTo>
                  <a:cubicBezTo>
                    <a:pt x="1589" y="119"/>
                    <a:pt x="1566" y="99"/>
                    <a:pt x="1566" y="59"/>
                  </a:cubicBezTo>
                  <a:cubicBezTo>
                    <a:pt x="1566" y="26"/>
                    <a:pt x="1583" y="0"/>
                    <a:pt x="1618" y="0"/>
                  </a:cubicBezTo>
                  <a:cubicBezTo>
                    <a:pt x="1629" y="0"/>
                    <a:pt x="1639" y="2"/>
                    <a:pt x="1645" y="6"/>
                  </a:cubicBezTo>
                  <a:cubicBezTo>
                    <a:pt x="1645" y="6"/>
                    <a:pt x="1645" y="6"/>
                    <a:pt x="1645" y="6"/>
                  </a:cubicBezTo>
                  <a:cubicBezTo>
                    <a:pt x="1648" y="2"/>
                    <a:pt x="1648" y="2"/>
                    <a:pt x="1648" y="2"/>
                  </a:cubicBezTo>
                  <a:cubicBezTo>
                    <a:pt x="1648" y="1"/>
                    <a:pt x="1649" y="1"/>
                    <a:pt x="1650" y="1"/>
                  </a:cubicBezTo>
                  <a:cubicBezTo>
                    <a:pt x="1652" y="1"/>
                    <a:pt x="1652" y="1"/>
                    <a:pt x="1652" y="1"/>
                  </a:cubicBezTo>
                  <a:cubicBezTo>
                    <a:pt x="1652" y="9"/>
                    <a:pt x="1653" y="26"/>
                    <a:pt x="1653" y="33"/>
                  </a:cubicBezTo>
                  <a:cubicBezTo>
                    <a:pt x="1648" y="33"/>
                    <a:pt x="1648" y="33"/>
                    <a:pt x="1648" y="33"/>
                  </a:cubicBezTo>
                  <a:cubicBezTo>
                    <a:pt x="1648" y="33"/>
                    <a:pt x="1647" y="33"/>
                    <a:pt x="1647" y="32"/>
                  </a:cubicBezTo>
                  <a:cubicBezTo>
                    <a:pt x="1643" y="16"/>
                    <a:pt x="1634" y="7"/>
                    <a:pt x="1618" y="7"/>
                  </a:cubicBezTo>
                  <a:cubicBezTo>
                    <a:pt x="1590" y="7"/>
                    <a:pt x="1585" y="34"/>
                    <a:pt x="1585" y="59"/>
                  </a:cubicBezTo>
                  <a:cubicBezTo>
                    <a:pt x="1585" y="85"/>
                    <a:pt x="1592" y="112"/>
                    <a:pt x="1620" y="112"/>
                  </a:cubicBezTo>
                  <a:cubicBezTo>
                    <a:pt x="1634" y="112"/>
                    <a:pt x="1643" y="105"/>
                    <a:pt x="1643" y="94"/>
                  </a:cubicBezTo>
                  <a:cubicBezTo>
                    <a:pt x="1643" y="89"/>
                    <a:pt x="1643" y="89"/>
                    <a:pt x="1643" y="89"/>
                  </a:cubicBezTo>
                  <a:cubicBezTo>
                    <a:pt x="1643" y="75"/>
                    <a:pt x="1643" y="75"/>
                    <a:pt x="1627" y="73"/>
                  </a:cubicBezTo>
                  <a:cubicBezTo>
                    <a:pt x="1626" y="73"/>
                    <a:pt x="1625" y="72"/>
                    <a:pt x="1625" y="71"/>
                  </a:cubicBezTo>
                  <a:cubicBezTo>
                    <a:pt x="1625" y="66"/>
                    <a:pt x="1625" y="66"/>
                    <a:pt x="1625" y="66"/>
                  </a:cubicBezTo>
                  <a:cubicBezTo>
                    <a:pt x="1633" y="66"/>
                    <a:pt x="1640" y="67"/>
                    <a:pt x="1649" y="67"/>
                  </a:cubicBezTo>
                  <a:cubicBezTo>
                    <a:pt x="1657" y="67"/>
                    <a:pt x="1662" y="66"/>
                    <a:pt x="1670" y="66"/>
                  </a:cubicBezTo>
                  <a:lnTo>
                    <a:pt x="1670" y="71"/>
                  </a:lnTo>
                  <a:close/>
                  <a:moveTo>
                    <a:pt x="1716" y="76"/>
                  </a:moveTo>
                  <a:cubicBezTo>
                    <a:pt x="1716" y="76"/>
                    <a:pt x="1716" y="76"/>
                    <a:pt x="1716" y="76"/>
                  </a:cubicBezTo>
                  <a:cubicBezTo>
                    <a:pt x="1740" y="80"/>
                    <a:pt x="1733" y="110"/>
                    <a:pt x="1742" y="110"/>
                  </a:cubicBezTo>
                  <a:cubicBezTo>
                    <a:pt x="1745" y="110"/>
                    <a:pt x="1746" y="109"/>
                    <a:pt x="1748" y="107"/>
                  </a:cubicBezTo>
                  <a:cubicBezTo>
                    <a:pt x="1750" y="110"/>
                    <a:pt x="1750" y="110"/>
                    <a:pt x="1750" y="110"/>
                  </a:cubicBezTo>
                  <a:cubicBezTo>
                    <a:pt x="1750" y="110"/>
                    <a:pt x="1751" y="110"/>
                    <a:pt x="1751" y="111"/>
                  </a:cubicBezTo>
                  <a:cubicBezTo>
                    <a:pt x="1751" y="111"/>
                    <a:pt x="1750" y="111"/>
                    <a:pt x="1750" y="111"/>
                  </a:cubicBezTo>
                  <a:cubicBezTo>
                    <a:pt x="1747" y="116"/>
                    <a:pt x="1742" y="118"/>
                    <a:pt x="1737" y="118"/>
                  </a:cubicBezTo>
                  <a:cubicBezTo>
                    <a:pt x="1725" y="118"/>
                    <a:pt x="1723" y="108"/>
                    <a:pt x="1720" y="96"/>
                  </a:cubicBezTo>
                  <a:cubicBezTo>
                    <a:pt x="1718" y="85"/>
                    <a:pt x="1715" y="79"/>
                    <a:pt x="1705" y="79"/>
                  </a:cubicBezTo>
                  <a:cubicBezTo>
                    <a:pt x="1697" y="79"/>
                    <a:pt x="1697" y="79"/>
                    <a:pt x="1697" y="79"/>
                  </a:cubicBezTo>
                  <a:cubicBezTo>
                    <a:pt x="1697" y="96"/>
                    <a:pt x="1697" y="96"/>
                    <a:pt x="1697" y="96"/>
                  </a:cubicBezTo>
                  <a:cubicBezTo>
                    <a:pt x="1697" y="110"/>
                    <a:pt x="1697" y="111"/>
                    <a:pt x="1707" y="112"/>
                  </a:cubicBezTo>
                  <a:cubicBezTo>
                    <a:pt x="1708" y="112"/>
                    <a:pt x="1708" y="112"/>
                    <a:pt x="1708" y="113"/>
                  </a:cubicBezTo>
                  <a:cubicBezTo>
                    <a:pt x="1708" y="117"/>
                    <a:pt x="1708" y="117"/>
                    <a:pt x="1708" y="117"/>
                  </a:cubicBezTo>
                  <a:cubicBezTo>
                    <a:pt x="1702" y="117"/>
                    <a:pt x="1695" y="117"/>
                    <a:pt x="1690" y="117"/>
                  </a:cubicBezTo>
                  <a:cubicBezTo>
                    <a:pt x="1684" y="117"/>
                    <a:pt x="1678" y="117"/>
                    <a:pt x="1672" y="117"/>
                  </a:cubicBezTo>
                  <a:cubicBezTo>
                    <a:pt x="1672" y="113"/>
                    <a:pt x="1672" y="113"/>
                    <a:pt x="1672" y="113"/>
                  </a:cubicBezTo>
                  <a:cubicBezTo>
                    <a:pt x="1672" y="112"/>
                    <a:pt x="1672" y="112"/>
                    <a:pt x="1673" y="112"/>
                  </a:cubicBezTo>
                  <a:cubicBezTo>
                    <a:pt x="1683" y="111"/>
                    <a:pt x="1683" y="110"/>
                    <a:pt x="1683" y="96"/>
                  </a:cubicBezTo>
                  <a:cubicBezTo>
                    <a:pt x="1683" y="59"/>
                    <a:pt x="1683" y="59"/>
                    <a:pt x="1683" y="59"/>
                  </a:cubicBezTo>
                  <a:cubicBezTo>
                    <a:pt x="1683" y="45"/>
                    <a:pt x="1683" y="44"/>
                    <a:pt x="1673" y="43"/>
                  </a:cubicBezTo>
                  <a:cubicBezTo>
                    <a:pt x="1672" y="43"/>
                    <a:pt x="1672" y="43"/>
                    <a:pt x="1672" y="42"/>
                  </a:cubicBezTo>
                  <a:cubicBezTo>
                    <a:pt x="1672" y="38"/>
                    <a:pt x="1672" y="38"/>
                    <a:pt x="1672" y="38"/>
                  </a:cubicBezTo>
                  <a:cubicBezTo>
                    <a:pt x="1678" y="38"/>
                    <a:pt x="1684" y="38"/>
                    <a:pt x="1690" y="38"/>
                  </a:cubicBezTo>
                  <a:cubicBezTo>
                    <a:pt x="1695" y="38"/>
                    <a:pt x="1704" y="38"/>
                    <a:pt x="1708" y="38"/>
                  </a:cubicBezTo>
                  <a:cubicBezTo>
                    <a:pt x="1724" y="38"/>
                    <a:pt x="1738" y="43"/>
                    <a:pt x="1738" y="56"/>
                  </a:cubicBezTo>
                  <a:cubicBezTo>
                    <a:pt x="1738" y="65"/>
                    <a:pt x="1733" y="73"/>
                    <a:pt x="1716" y="76"/>
                  </a:cubicBezTo>
                  <a:close/>
                  <a:moveTo>
                    <a:pt x="1708" y="44"/>
                  </a:moveTo>
                  <a:cubicBezTo>
                    <a:pt x="1704" y="44"/>
                    <a:pt x="1697" y="44"/>
                    <a:pt x="1697" y="46"/>
                  </a:cubicBezTo>
                  <a:cubicBezTo>
                    <a:pt x="1697" y="73"/>
                    <a:pt x="1697" y="73"/>
                    <a:pt x="1697" y="73"/>
                  </a:cubicBezTo>
                  <a:cubicBezTo>
                    <a:pt x="1704" y="73"/>
                    <a:pt x="1704" y="73"/>
                    <a:pt x="1704" y="73"/>
                  </a:cubicBezTo>
                  <a:cubicBezTo>
                    <a:pt x="1716" y="73"/>
                    <a:pt x="1723" y="69"/>
                    <a:pt x="1723" y="58"/>
                  </a:cubicBezTo>
                  <a:cubicBezTo>
                    <a:pt x="1723" y="48"/>
                    <a:pt x="1716" y="44"/>
                    <a:pt x="1708" y="44"/>
                  </a:cubicBezTo>
                  <a:close/>
                  <a:moveTo>
                    <a:pt x="1789" y="119"/>
                  </a:moveTo>
                  <a:cubicBezTo>
                    <a:pt x="1767" y="119"/>
                    <a:pt x="1750" y="103"/>
                    <a:pt x="1750" y="79"/>
                  </a:cubicBezTo>
                  <a:cubicBezTo>
                    <a:pt x="1750" y="50"/>
                    <a:pt x="1768" y="36"/>
                    <a:pt x="1788" y="36"/>
                  </a:cubicBezTo>
                  <a:cubicBezTo>
                    <a:pt x="1810" y="36"/>
                    <a:pt x="1827" y="52"/>
                    <a:pt x="1827" y="76"/>
                  </a:cubicBezTo>
                  <a:cubicBezTo>
                    <a:pt x="1827" y="105"/>
                    <a:pt x="1809" y="119"/>
                    <a:pt x="1789" y="119"/>
                  </a:cubicBezTo>
                  <a:close/>
                  <a:moveTo>
                    <a:pt x="1787" y="43"/>
                  </a:moveTo>
                  <a:cubicBezTo>
                    <a:pt x="1773" y="43"/>
                    <a:pt x="1766" y="54"/>
                    <a:pt x="1766" y="78"/>
                  </a:cubicBezTo>
                  <a:cubicBezTo>
                    <a:pt x="1766" y="103"/>
                    <a:pt x="1775" y="112"/>
                    <a:pt x="1789" y="112"/>
                  </a:cubicBezTo>
                  <a:cubicBezTo>
                    <a:pt x="1804" y="112"/>
                    <a:pt x="1811" y="101"/>
                    <a:pt x="1811" y="77"/>
                  </a:cubicBezTo>
                  <a:cubicBezTo>
                    <a:pt x="1811" y="52"/>
                    <a:pt x="1802" y="43"/>
                    <a:pt x="1787" y="43"/>
                  </a:cubicBezTo>
                  <a:close/>
                  <a:moveTo>
                    <a:pt x="1874" y="119"/>
                  </a:moveTo>
                  <a:cubicBezTo>
                    <a:pt x="1851" y="119"/>
                    <a:pt x="1841" y="110"/>
                    <a:pt x="1841" y="89"/>
                  </a:cubicBezTo>
                  <a:cubicBezTo>
                    <a:pt x="1841" y="59"/>
                    <a:pt x="1841" y="59"/>
                    <a:pt x="1841" y="59"/>
                  </a:cubicBezTo>
                  <a:cubicBezTo>
                    <a:pt x="1841" y="45"/>
                    <a:pt x="1841" y="44"/>
                    <a:pt x="1831" y="43"/>
                  </a:cubicBezTo>
                  <a:cubicBezTo>
                    <a:pt x="1830" y="43"/>
                    <a:pt x="1830" y="43"/>
                    <a:pt x="1830" y="42"/>
                  </a:cubicBezTo>
                  <a:cubicBezTo>
                    <a:pt x="1830" y="38"/>
                    <a:pt x="1830" y="38"/>
                    <a:pt x="1830" y="38"/>
                  </a:cubicBezTo>
                  <a:cubicBezTo>
                    <a:pt x="1835" y="38"/>
                    <a:pt x="1842" y="38"/>
                    <a:pt x="1848" y="38"/>
                  </a:cubicBezTo>
                  <a:cubicBezTo>
                    <a:pt x="1853" y="38"/>
                    <a:pt x="1860" y="38"/>
                    <a:pt x="1866" y="38"/>
                  </a:cubicBezTo>
                  <a:cubicBezTo>
                    <a:pt x="1866" y="42"/>
                    <a:pt x="1866" y="42"/>
                    <a:pt x="1866" y="42"/>
                  </a:cubicBezTo>
                  <a:cubicBezTo>
                    <a:pt x="1866" y="43"/>
                    <a:pt x="1865" y="43"/>
                    <a:pt x="1865" y="43"/>
                  </a:cubicBezTo>
                  <a:cubicBezTo>
                    <a:pt x="1855" y="44"/>
                    <a:pt x="1855" y="45"/>
                    <a:pt x="1855" y="59"/>
                  </a:cubicBezTo>
                  <a:cubicBezTo>
                    <a:pt x="1855" y="91"/>
                    <a:pt x="1855" y="91"/>
                    <a:pt x="1855" y="91"/>
                  </a:cubicBezTo>
                  <a:cubicBezTo>
                    <a:pt x="1855" y="103"/>
                    <a:pt x="1861" y="110"/>
                    <a:pt x="1875" y="110"/>
                  </a:cubicBezTo>
                  <a:cubicBezTo>
                    <a:pt x="1889" y="110"/>
                    <a:pt x="1895" y="103"/>
                    <a:pt x="1895" y="90"/>
                  </a:cubicBezTo>
                  <a:cubicBezTo>
                    <a:pt x="1895" y="71"/>
                    <a:pt x="1895" y="71"/>
                    <a:pt x="1895" y="71"/>
                  </a:cubicBezTo>
                  <a:cubicBezTo>
                    <a:pt x="1895" y="46"/>
                    <a:pt x="1895" y="45"/>
                    <a:pt x="1881" y="43"/>
                  </a:cubicBezTo>
                  <a:cubicBezTo>
                    <a:pt x="1881" y="43"/>
                    <a:pt x="1881" y="43"/>
                    <a:pt x="1881" y="42"/>
                  </a:cubicBezTo>
                  <a:cubicBezTo>
                    <a:pt x="1881" y="38"/>
                    <a:pt x="1881" y="38"/>
                    <a:pt x="1881" y="38"/>
                  </a:cubicBezTo>
                  <a:cubicBezTo>
                    <a:pt x="1886" y="38"/>
                    <a:pt x="1893" y="38"/>
                    <a:pt x="1899" y="38"/>
                  </a:cubicBezTo>
                  <a:cubicBezTo>
                    <a:pt x="1905" y="38"/>
                    <a:pt x="1907" y="38"/>
                    <a:pt x="1913" y="38"/>
                  </a:cubicBezTo>
                  <a:cubicBezTo>
                    <a:pt x="1913" y="42"/>
                    <a:pt x="1913" y="42"/>
                    <a:pt x="1913" y="42"/>
                  </a:cubicBezTo>
                  <a:cubicBezTo>
                    <a:pt x="1913" y="43"/>
                    <a:pt x="1913" y="43"/>
                    <a:pt x="1912" y="43"/>
                  </a:cubicBezTo>
                  <a:cubicBezTo>
                    <a:pt x="1903" y="44"/>
                    <a:pt x="1903" y="46"/>
                    <a:pt x="1903" y="71"/>
                  </a:cubicBezTo>
                  <a:cubicBezTo>
                    <a:pt x="1903" y="88"/>
                    <a:pt x="1903" y="88"/>
                    <a:pt x="1903" y="88"/>
                  </a:cubicBezTo>
                  <a:cubicBezTo>
                    <a:pt x="1903" y="109"/>
                    <a:pt x="1893" y="119"/>
                    <a:pt x="1874" y="119"/>
                  </a:cubicBezTo>
                  <a:close/>
                  <a:moveTo>
                    <a:pt x="1949" y="84"/>
                  </a:moveTo>
                  <a:cubicBezTo>
                    <a:pt x="1943" y="84"/>
                    <a:pt x="1943" y="84"/>
                    <a:pt x="1943" y="84"/>
                  </a:cubicBezTo>
                  <a:cubicBezTo>
                    <a:pt x="1943" y="96"/>
                    <a:pt x="1943" y="96"/>
                    <a:pt x="1943" y="96"/>
                  </a:cubicBezTo>
                  <a:cubicBezTo>
                    <a:pt x="1943" y="110"/>
                    <a:pt x="1943" y="111"/>
                    <a:pt x="1955" y="112"/>
                  </a:cubicBezTo>
                  <a:cubicBezTo>
                    <a:pt x="1956" y="112"/>
                    <a:pt x="1956" y="112"/>
                    <a:pt x="1956" y="113"/>
                  </a:cubicBezTo>
                  <a:cubicBezTo>
                    <a:pt x="1956" y="117"/>
                    <a:pt x="1956" y="117"/>
                    <a:pt x="1956" y="117"/>
                  </a:cubicBezTo>
                  <a:cubicBezTo>
                    <a:pt x="1951" y="117"/>
                    <a:pt x="1941" y="117"/>
                    <a:pt x="1936" y="117"/>
                  </a:cubicBezTo>
                  <a:cubicBezTo>
                    <a:pt x="1930" y="117"/>
                    <a:pt x="1923" y="117"/>
                    <a:pt x="1918" y="117"/>
                  </a:cubicBezTo>
                  <a:cubicBezTo>
                    <a:pt x="1918" y="113"/>
                    <a:pt x="1918" y="113"/>
                    <a:pt x="1918" y="113"/>
                  </a:cubicBezTo>
                  <a:cubicBezTo>
                    <a:pt x="1918" y="112"/>
                    <a:pt x="1918" y="112"/>
                    <a:pt x="1919" y="112"/>
                  </a:cubicBezTo>
                  <a:cubicBezTo>
                    <a:pt x="1929" y="111"/>
                    <a:pt x="1929" y="110"/>
                    <a:pt x="1929" y="96"/>
                  </a:cubicBezTo>
                  <a:cubicBezTo>
                    <a:pt x="1929" y="59"/>
                    <a:pt x="1929" y="59"/>
                    <a:pt x="1929" y="59"/>
                  </a:cubicBezTo>
                  <a:cubicBezTo>
                    <a:pt x="1929" y="45"/>
                    <a:pt x="1929" y="44"/>
                    <a:pt x="1919" y="43"/>
                  </a:cubicBezTo>
                  <a:cubicBezTo>
                    <a:pt x="1918" y="43"/>
                    <a:pt x="1918" y="43"/>
                    <a:pt x="1918" y="42"/>
                  </a:cubicBezTo>
                  <a:cubicBezTo>
                    <a:pt x="1918" y="38"/>
                    <a:pt x="1918" y="38"/>
                    <a:pt x="1918" y="38"/>
                  </a:cubicBezTo>
                  <a:cubicBezTo>
                    <a:pt x="1923" y="38"/>
                    <a:pt x="1930" y="38"/>
                    <a:pt x="1936" y="38"/>
                  </a:cubicBezTo>
                  <a:cubicBezTo>
                    <a:pt x="1942" y="38"/>
                    <a:pt x="1947" y="38"/>
                    <a:pt x="1952" y="38"/>
                  </a:cubicBezTo>
                  <a:cubicBezTo>
                    <a:pt x="1965" y="38"/>
                    <a:pt x="1984" y="42"/>
                    <a:pt x="1984" y="59"/>
                  </a:cubicBezTo>
                  <a:cubicBezTo>
                    <a:pt x="1984" y="70"/>
                    <a:pt x="1978" y="84"/>
                    <a:pt x="1949" y="84"/>
                  </a:cubicBezTo>
                  <a:close/>
                  <a:moveTo>
                    <a:pt x="1952" y="44"/>
                  </a:moveTo>
                  <a:cubicBezTo>
                    <a:pt x="1949" y="44"/>
                    <a:pt x="1943" y="44"/>
                    <a:pt x="1943" y="46"/>
                  </a:cubicBezTo>
                  <a:cubicBezTo>
                    <a:pt x="1943" y="78"/>
                    <a:pt x="1943" y="78"/>
                    <a:pt x="1943" y="78"/>
                  </a:cubicBezTo>
                  <a:cubicBezTo>
                    <a:pt x="1949" y="78"/>
                    <a:pt x="1949" y="78"/>
                    <a:pt x="1949" y="78"/>
                  </a:cubicBezTo>
                  <a:cubicBezTo>
                    <a:pt x="1962" y="78"/>
                    <a:pt x="1969" y="73"/>
                    <a:pt x="1969" y="60"/>
                  </a:cubicBezTo>
                  <a:cubicBezTo>
                    <a:pt x="1969" y="49"/>
                    <a:pt x="1962" y="44"/>
                    <a:pt x="1952"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6E6F73"/>
                </a:solidFill>
                <a:latin typeface="+mn-lt"/>
                <a:sym typeface="Trebuchet MS" panose="020B0603020202020204" pitchFamily="34" charset="0"/>
              </a:endParaRPr>
            </a:p>
          </p:txBody>
        </p:sp>
      </p:grpSp>
      <p:sp>
        <p:nvSpPr>
          <p:cNvPr id="15" name="TextBox 14"/>
          <p:cNvSpPr txBox="1"/>
          <p:nvPr/>
        </p:nvSpPr>
        <p:spPr bwMode="white">
          <a:xfrm>
            <a:off x="924979" y="5715178"/>
            <a:ext cx="840801" cy="170110"/>
          </a:xfrm>
          <a:prstGeom prst="rect">
            <a:avLst/>
          </a:prstGeom>
          <a:noFill/>
        </p:spPr>
        <p:txBody>
          <a:bodyPr wrap="none" lIns="0" tIns="0" rIns="0" bIns="0" rtlCol="0" anchor="b">
            <a:noAutofit/>
          </a:bodyPr>
          <a:lstStyle/>
          <a:p>
            <a:pPr>
              <a:lnSpc>
                <a:spcPct val="90000"/>
              </a:lnSpc>
              <a:spcAft>
                <a:spcPts val="600"/>
              </a:spcAft>
            </a:pPr>
            <a:r>
              <a:rPr lang="en-US" sz="1200" dirty="0">
                <a:solidFill>
                  <a:schemeClr val="bg1"/>
                </a:solidFill>
                <a:latin typeface="+mn-lt"/>
                <a:sym typeface="Trebuchet MS" panose="020B0603020202020204" pitchFamily="34" charset="0"/>
              </a:rPr>
              <a:t>bcg.com</a:t>
            </a:r>
          </a:p>
        </p:txBody>
      </p:sp>
      <p:pic>
        <p:nvPicPr>
          <p:cNvPr id="8" name="Picture 7"/>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351621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5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55"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51" name="Picture 50"/>
          <p:cNvPicPr>
            <a:picLocks noChangeAspect="1"/>
          </p:cNvPicPr>
          <p:nvPr userDrawn="1">
            <p:custDataLst>
              <p:tags r:id="rId2"/>
            </p:custDataLst>
          </p:nvPr>
        </p:nvPicPr>
        <p:blipFill>
          <a:blip r:embed="rId4"/>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818754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54"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2018 by The Boston Consulting Group, Inc.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Trebuchet MS" panose="020B0603020202020204" pitchFamily="34" charset="0"/>
            </a:endParaRPr>
          </a:p>
        </p:txBody>
      </p:sp>
      <p:sp>
        <p:nvSpPr>
          <p:cNvPr id="12" name="Rectangle 11"/>
          <p:cNvSpPr/>
          <p:nvPr userDrawn="1">
            <p:custDataLst>
              <p:tags r:id="rId3"/>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Trebuchet MS" panose="020B0603020202020204" pitchFamily="34" charset="0"/>
            </a:endParaRPr>
          </a:p>
        </p:txBody>
      </p:sp>
      <p:sp>
        <p:nvSpPr>
          <p:cNvPr id="2" name="TextBox 1"/>
          <p:cNvSpPr txBox="1"/>
          <p:nvPr userDrawn="1"/>
        </p:nvSpPr>
        <p:spPr>
          <a:xfrm>
            <a:off x="630000" y="907199"/>
            <a:ext cx="3448800" cy="3488400"/>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dirty="0">
              <a:solidFill>
                <a:schemeClr val="bg1"/>
              </a:solidFill>
            </a:endParaRPr>
          </a:p>
        </p:txBody>
      </p:sp>
      <p:sp>
        <p:nvSpPr>
          <p:cNvPr id="10" name="TextBox 1"/>
          <p:cNvSpPr txBox="1"/>
          <p:nvPr userDrawn="1"/>
        </p:nvSpPr>
        <p:spPr>
          <a:xfrm>
            <a:off x="1109949" y="1115416"/>
            <a:ext cx="2488182" cy="896399"/>
          </a:xfrm>
          <a:prstGeom prst="rect">
            <a:avLst/>
          </a:prstGeom>
          <a:noFill/>
        </p:spPr>
        <p:txBody>
          <a:bodyPr wrap="none" rtlCol="0">
            <a:spAutoFit/>
          </a:bodyPr>
          <a:lstStyle/>
          <a:p>
            <a:pPr algn="ctr" fontAlgn="auto">
              <a:lnSpc>
                <a:spcPct val="95000"/>
              </a:lnSpc>
              <a:spcBef>
                <a:spcPts val="0"/>
              </a:spcBef>
              <a:spcAft>
                <a:spcPts val="0"/>
              </a:spcAft>
            </a:pPr>
            <a:r>
              <a:rPr lang="en-US" sz="5400" dirty="0">
                <a:solidFill>
                  <a:schemeClr val="bg1"/>
                </a:solidFill>
                <a:latin typeface="+mj-lt"/>
              </a:rPr>
              <a:t>Agenda</a:t>
            </a:r>
          </a:p>
        </p:txBody>
      </p:sp>
      <p:pic>
        <p:nvPicPr>
          <p:cNvPr id="13" name="Picture 12"/>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570314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634920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78"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2018 by The Boston Consulting Group, Inc.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Trebuchet MS" panose="020B0603020202020204" pitchFamily="34"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Trebuchet MS" panose="020B0603020202020204" pitchFamily="34" charset="0"/>
            </a:endParaRPr>
          </a:p>
        </p:txBody>
      </p:sp>
      <p:pic>
        <p:nvPicPr>
          <p:cNvPr id="8" name="Picture 7"/>
          <p:cNvPicPr>
            <a:picLocks noChangeAspect="1"/>
          </p:cNvPicPr>
          <p:nvPr userDrawn="1">
            <p:custDataLst>
              <p:tags r:id="rId3"/>
            </p:custDataLst>
          </p:nvPr>
        </p:nvPicPr>
        <p:blipFill>
          <a:blip r:embed="rId7"/>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72928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0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2018 by The Boston Consulting Group, Inc.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bg1"/>
                </a:solidFill>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custDataLst>
              <p:tags r:id="rId3"/>
            </p:custDataLst>
          </p:nvPr>
        </p:nvPicPr>
        <p:blipFill>
          <a:blip r:embed="rId7"/>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4216077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4">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2018 by The Boston Consulting Group, Inc.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US" dirty="0"/>
              <a:t>Click to add title</a:t>
            </a:r>
          </a:p>
        </p:txBody>
      </p:sp>
      <p:sp>
        <p:nvSpPr>
          <p:cNvPr id="11"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CPI Strategy - Australia (Das).pptx</a:t>
            </a:r>
            <a:endParaRPr lang="en-US" sz="700" dirty="0">
              <a:solidFill>
                <a:schemeClr val="bg1"/>
              </a:solidFill>
              <a:latin typeface="+mn-lt"/>
              <a:sym typeface="Trebuchet MS" panose="020B0603020202020204" pitchFamily="34" charset="0"/>
            </a:endParaRPr>
          </a:p>
        </p:txBody>
      </p:sp>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884277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26"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dirty="0">
                <a:solidFill>
                  <a:schemeClr val="bg1"/>
                </a:solidFill>
              </a:rPr>
              <a:t>Agenda</a:t>
            </a:r>
          </a:p>
        </p:txBody>
      </p:sp>
      <p:pic>
        <p:nvPicPr>
          <p:cNvPr id="9" name="Picture 8"/>
          <p:cNvPicPr>
            <a:picLocks noChangeAspect="1"/>
          </p:cNvPicPr>
          <p:nvPr userDrawn="1">
            <p:custDataLst>
              <p:tags r:id="rId4"/>
            </p:custDataLst>
          </p:nvPr>
        </p:nvPicPr>
        <p:blipFill>
          <a:blip r:embed="rId9"/>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270190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50"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2018 by The Boston Consulting Group, Inc.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Trebuchet MS" panose="020B0603020202020204" pitchFamily="34" charset="0"/>
            </a:endParaRPr>
          </a:p>
        </p:txBody>
      </p:sp>
      <p:sp>
        <p:nvSpPr>
          <p:cNvPr id="10" name="Rectangle 9"/>
          <p:cNvSpPr/>
          <p:nvPr userDrawn="1">
            <p:custDataLst>
              <p:tags r:id="rId3"/>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Trebuchet MS" panose="020B0603020202020204" pitchFamily="34" charset="0"/>
            </a:endParaRPr>
          </a:p>
        </p:txBody>
      </p:sp>
      <p:sp>
        <p:nvSpPr>
          <p:cNvPr id="11" name="TextBox 10"/>
          <p:cNvSpPr txBox="1"/>
          <p:nvPr userDrawn="1"/>
        </p:nvSpPr>
        <p:spPr>
          <a:xfrm>
            <a:off x="630000" y="907198"/>
            <a:ext cx="3448800" cy="3488400"/>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dirty="0">
              <a:solidFill>
                <a:schemeClr val="accent4"/>
              </a:solidFill>
            </a:endParaRPr>
          </a:p>
        </p:txBody>
      </p:sp>
      <p:sp>
        <p:nvSpPr>
          <p:cNvPr id="9" name="TextBox 1"/>
          <p:cNvSpPr txBox="1"/>
          <p:nvPr userDrawn="1"/>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Agenda</a:t>
            </a:r>
          </a:p>
        </p:txBody>
      </p:sp>
      <p:pic>
        <p:nvPicPr>
          <p:cNvPr id="12" name="Picture 11"/>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865576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400617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7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2018 by The Boston Consulting Group, Inc.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Trebuchet MS" panose="020B0603020202020204" pitchFamily="34" charset="0"/>
            </a:endParaRPr>
          </a:p>
        </p:txBody>
      </p:sp>
      <p:pic>
        <p:nvPicPr>
          <p:cNvPr id="6" name="Picture 5"/>
          <p:cNvPicPr>
            <a:picLocks noChangeAspect="1"/>
          </p:cNvPicPr>
          <p:nvPr userDrawn="1">
            <p:custDataLst>
              <p:tags r:id="rId3"/>
            </p:custDataLst>
          </p:nvPr>
        </p:nvPicPr>
        <p:blipFill>
          <a:blip r:embed="rId7"/>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206140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98"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2018 by The Boston Consulting Group, Inc.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accent4"/>
                </a:solidFill>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custDataLst>
              <p:tags r:id="rId3"/>
            </p:custDataLst>
          </p:nvPr>
        </p:nvPicPr>
        <p:blipFill>
          <a:blip r:embed="rId7"/>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704339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22"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8">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9"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dirty="0">
                <a:solidFill>
                  <a:schemeClr val="bg1"/>
                </a:solidFill>
              </a:rPr>
              <a:t>Agenda</a:t>
            </a:r>
          </a:p>
        </p:txBody>
      </p:sp>
      <p:pic>
        <p:nvPicPr>
          <p:cNvPr id="9" name="Picture 8"/>
          <p:cNvPicPr>
            <a:picLocks noChangeAspect="1"/>
          </p:cNvPicPr>
          <p:nvPr userDrawn="1">
            <p:custDataLst>
              <p:tags r:id="rId4"/>
            </p:custDataLst>
          </p:nvPr>
        </p:nvPicPr>
        <p:blipFill>
          <a:blip r:embed="rId9"/>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784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46"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Trebuchet MS" panose="020B0603020202020204" pitchFamily="34" charset="0"/>
                <a:sym typeface="Trebuchet MS" panose="020B0603020202020204" pitchFamily="34" charset="0"/>
              </a:rPr>
              <a:t>Table of contents</a:t>
            </a:r>
          </a:p>
        </p:txBody>
      </p:sp>
      <p:sp>
        <p:nvSpPr>
          <p:cNvPr id="24"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2018 by The Boston Consulting Group, Inc.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custDataLst>
              <p:tags r:id="rId3"/>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933657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394"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3" name="Picture 2"/>
          <p:cNvPicPr>
            <a:picLocks noChangeAspect="1"/>
          </p:cNvPicPr>
          <p:nvPr userDrawn="1"/>
        </p:nvPicPr>
        <p:blipFill rotWithShape="1">
          <a:blip r:embed="rId7" cstate="screen">
            <a:extLst>
              <a:ext uri="{28A0092B-C50C-407E-A947-70E740481C1C}">
                <a14:useLocalDpi xmlns:a14="http://schemas.microsoft.com/office/drawing/2010/main"/>
              </a:ext>
            </a:extLst>
          </a:blip>
          <a:srcRect t="1" b="35463"/>
          <a:stretch/>
        </p:blipFill>
        <p:spPr>
          <a:xfrm>
            <a:off x="0" y="1"/>
            <a:ext cx="12192000" cy="5267324"/>
          </a:xfrm>
          <a:prstGeom prst="rect">
            <a:avLst/>
          </a:prstGeom>
        </p:spPr>
      </p:pic>
      <p:sp>
        <p:nvSpPr>
          <p:cNvPr id="26" name="Rectangle 25"/>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pic>
        <p:nvPicPr>
          <p:cNvPr id="27" name="Picture 26"/>
          <p:cNvPicPr>
            <a:picLocks noChangeAspect="1"/>
          </p:cNvPicPr>
          <p:nvPr userDrawn="1"/>
        </p:nvPicPr>
        <p:blipFill rotWithShape="1">
          <a:blip r:embed="rId8">
            <a:extLst>
              <a:ext uri="{28A0092B-C50C-407E-A947-70E740481C1C}">
                <a14:useLocalDpi xmlns:a14="http://schemas.microsoft.com/office/drawing/2010/main"/>
              </a:ext>
            </a:extLst>
          </a:blip>
          <a:srcRect l="1731" t="8741" r="102" b="27"/>
          <a:stretch/>
        </p:blipFill>
        <p:spPr>
          <a:xfrm rot="16200000" flipH="1">
            <a:off x="8471921" y="1973272"/>
            <a:ext cx="580573" cy="6858000"/>
          </a:xfrm>
          <a:prstGeom prst="rect">
            <a:avLst/>
          </a:prstGeom>
        </p:spPr>
      </p:pic>
      <p:sp>
        <p:nvSpPr>
          <p:cNvPr id="4" name="Picture Placeholder 3"/>
          <p:cNvSpPr>
            <a:spLocks noGrp="1"/>
          </p:cNvSpPr>
          <p:nvPr>
            <p:ph type="pic" sz="quarter" idx="16" hasCustomPrompt="1"/>
          </p:nvPr>
        </p:nvSpPr>
        <p:spPr>
          <a:xfrm>
            <a:off x="9366561" y="5570642"/>
            <a:ext cx="1867935" cy="896833"/>
          </a:xfrm>
        </p:spPr>
        <p:txBody>
          <a:bodyPr tIns="731520" bIns="0" anchor="b"/>
          <a:lstStyle>
            <a:lvl1pPr algn="ctr">
              <a:defRPr sz="1600"/>
            </a:lvl1pPr>
          </a:lstStyle>
          <a:p>
            <a:r>
              <a:rPr kumimoji="1" lang="en-US" altLang="ja-JP" dirty="0"/>
              <a:t>Logo</a:t>
            </a:r>
            <a:endParaRPr kumimoji="1" lang="ja-JP" altLang="en-US" dirty="0"/>
          </a:p>
        </p:txBody>
      </p:sp>
      <p:sp>
        <p:nvSpPr>
          <p:cNvPr id="30" name="Rectangle 29"/>
          <p:cNvSpPr/>
          <p:nvPr userDrawn="1"/>
        </p:nvSpPr>
        <p:spPr bwMode="black">
          <a:xfrm>
            <a:off x="630936" y="626200"/>
            <a:ext cx="8125200" cy="5529600"/>
          </a:xfrm>
          <a:prstGeom prst="rect">
            <a:avLst/>
          </a:prstGeom>
          <a:gradFill flip="none" rotWithShape="1">
            <a:gsLst>
              <a:gs pos="0">
                <a:schemeClr val="accent1">
                  <a:alpha val="61000"/>
                  <a:lumMod val="10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dirty="0">
              <a:solidFill>
                <a:prstClr val="white"/>
              </a:solidFill>
              <a:sym typeface="Trebuchet MS" panose="020B0603020202020204" pitchFamily="34" charset="0"/>
            </a:endParaRPr>
          </a:p>
        </p:txBody>
      </p:sp>
      <p:sp>
        <p:nvSpPr>
          <p:cNvPr id="13" name="Text Placeholder 23"/>
          <p:cNvSpPr>
            <a:spLocks noGrp="1"/>
          </p:cNvSpPr>
          <p:nvPr>
            <p:ph type="body" sz="quarter" idx="15" hasCustomPrompt="1"/>
          </p:nvPr>
        </p:nvSpPr>
        <p:spPr>
          <a:xfrm>
            <a:off x="957600" y="6207842"/>
            <a:ext cx="6868800" cy="327148"/>
          </a:xfrm>
        </p:spPr>
        <p:txBody>
          <a:bodyPr lIns="0" tIns="45720" rIns="91440" bIns="45720">
            <a:noAutofit/>
          </a:bodyPr>
          <a:lstStyle>
            <a:lvl1pPr>
              <a:spcBef>
                <a:spcPts val="0"/>
              </a:spcBef>
              <a:defRPr sz="1200" b="0" i="0" baseline="0">
                <a:solidFill>
                  <a:srgbClr val="2A5159"/>
                </a:solidFill>
                <a:latin typeface="Trebuchet MS" panose="020B0603020202020204" pitchFamily="34" charset="0"/>
                <a:cs typeface="+mn-cs"/>
                <a:sym typeface="Trebuchet MS" panose="020B0603020202020204" pitchFamily="34" charset="0"/>
              </a:defRPr>
            </a:lvl1pPr>
          </a:lstStyle>
          <a:p>
            <a:pPr lvl="0"/>
            <a:r>
              <a:rPr lang="en-GB" dirty="0"/>
              <a:t>CLICK TO EDIT DATE/PLACE</a:t>
            </a:r>
          </a:p>
        </p:txBody>
      </p:sp>
      <p:pic>
        <p:nvPicPr>
          <p:cNvPr id="38" name="Picture 37"/>
          <p:cNvPicPr>
            <a:picLocks noChangeAspect="1"/>
          </p:cNvPicPr>
          <p:nvPr userDrawn="1"/>
        </p:nvPicPr>
        <p:blipFill rotWithShape="1">
          <a:blip r:embed="rId9" cstate="screen">
            <a:extLst>
              <a:ext uri="{28A0092B-C50C-407E-A947-70E740481C1C}">
                <a14:useLocalDpi xmlns:a14="http://schemas.microsoft.com/office/drawing/2010/main"/>
              </a:ext>
            </a:extLst>
          </a:blip>
          <a:srcRect l="12251" t="17463" r="14824" b="21349"/>
          <a:stretch/>
        </p:blipFill>
        <p:spPr>
          <a:xfrm>
            <a:off x="957600" y="767576"/>
            <a:ext cx="2884150" cy="1631706"/>
          </a:xfrm>
          <a:prstGeom prst="rect">
            <a:avLst/>
          </a:prstGeom>
        </p:spPr>
      </p:pic>
      <p:sp>
        <p:nvSpPr>
          <p:cNvPr id="12" name="Text Placeholder 20"/>
          <p:cNvSpPr>
            <a:spLocks noGrp="1"/>
          </p:cNvSpPr>
          <p:nvPr>
            <p:ph type="body" sz="quarter" idx="14" hasCustomPrompt="1"/>
          </p:nvPr>
        </p:nvSpPr>
        <p:spPr>
          <a:xfrm>
            <a:off x="957600" y="5495706"/>
            <a:ext cx="6868800" cy="436195"/>
          </a:xfrm>
        </p:spPr>
        <p:txBody>
          <a:bodyPr lIns="0" tIns="45720" rIns="91440" bIns="45720" anchor="ctr">
            <a:noAutofit/>
          </a:bodyPr>
          <a:lstStyle>
            <a:lvl1pPr>
              <a:lnSpc>
                <a:spcPct val="100000"/>
              </a:lnSpc>
              <a:spcBef>
                <a:spcPts val="672"/>
              </a:spcBef>
              <a:spcAft>
                <a:spcPts val="0"/>
              </a:spcAft>
              <a:defRPr sz="1600" b="0" i="0">
                <a:solidFill>
                  <a:srgbClr val="FFFFFF"/>
                </a:solidFill>
                <a:latin typeface="Trebuchet MS" panose="020B0603020202020204" pitchFamily="34" charset="0"/>
                <a:cs typeface="+mn-cs"/>
                <a:sym typeface="Trebuchet MS" panose="020B0603020202020204" pitchFamily="34" charset="0"/>
              </a:defRPr>
            </a:lvl1pPr>
            <a:lvl5pPr>
              <a:defRPr sz="2400" b="0" i="1"/>
            </a:lvl5pPr>
          </a:lstStyle>
          <a:p>
            <a:pPr lvl="0"/>
            <a:r>
              <a:rPr lang="en-GB" dirty="0"/>
              <a:t>Subtitle in sentence case</a:t>
            </a:r>
          </a:p>
        </p:txBody>
      </p:sp>
      <p:sp>
        <p:nvSpPr>
          <p:cNvPr id="19" name="Title 18"/>
          <p:cNvSpPr>
            <a:spLocks noGrp="1"/>
          </p:cNvSpPr>
          <p:nvPr>
            <p:ph type="title" hasCustomPrompt="1"/>
          </p:nvPr>
        </p:nvSpPr>
        <p:spPr>
          <a:xfrm>
            <a:off x="957600" y="2540658"/>
            <a:ext cx="6868800" cy="2484007"/>
          </a:xfrm>
        </p:spPr>
        <p:txBody>
          <a:bodyPr lIns="0" tIns="45720" rIns="91440" bIns="45720" anchor="b">
            <a:noAutofit/>
          </a:bodyPr>
          <a:lstStyle>
            <a:lvl1pPr marL="0" algn="l" defTabSz="914400" rtl="0" eaLnBrk="1" latinLnBrk="0" hangingPunct="1">
              <a:lnSpc>
                <a:spcPct val="100000"/>
              </a:lnSpc>
              <a:spcBef>
                <a:spcPct val="0"/>
              </a:spcBef>
              <a:buNone/>
              <a:defRPr lang="en-GB" sz="5400" b="0" kern="1200" dirty="0" smtClean="0">
                <a:solidFill>
                  <a:srgbClr val="FFFFFF"/>
                </a:solidFill>
                <a:latin typeface="Trebuchet MS" panose="020B0603020202020204" pitchFamily="34" charset="0"/>
                <a:ea typeface="+mj-ea"/>
                <a:cs typeface="+mj-cs"/>
                <a:sym typeface="Trebuchet MS" panose="020B0603020202020204" pitchFamily="34" charset="0"/>
              </a:defRPr>
            </a:lvl1pPr>
          </a:lstStyle>
          <a:p>
            <a:r>
              <a:rPr lang="en-GB" dirty="0"/>
              <a:t>Title in Title Case</a:t>
            </a:r>
          </a:p>
        </p:txBody>
      </p:sp>
      <p:pic>
        <p:nvPicPr>
          <p:cNvPr id="14" name="Picture 13"/>
          <p:cNvPicPr>
            <a:picLocks noChangeAspect="1"/>
          </p:cNvPicPr>
          <p:nvPr userDrawn="1">
            <p:custDataLst>
              <p:tags r:id="rId3"/>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359495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1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Trebuchet MS" panose="020B0603020202020204" pitchFamily="34" charset="0"/>
                <a:sym typeface="Trebuchet MS" panose="020B0603020202020204" pitchFamily="34" charset="0"/>
              </a:defRPr>
            </a:lvl1pPr>
          </a:lstStyle>
          <a:p>
            <a:pPr lvl="0"/>
            <a:r>
              <a:rPr lang="en-US" dirty="0"/>
              <a:t>Click to add title</a:t>
            </a:r>
          </a:p>
        </p:txBody>
      </p:sp>
      <p:pic>
        <p:nvPicPr>
          <p:cNvPr id="8" name="Picture 7"/>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419953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4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5EDD02A1-50ED-4F25-ACBE-20384C4ABB99}"/>
              </a:ext>
            </a:extLst>
          </p:cNvPr>
          <p:cNvSpPr/>
          <p:nvPr userDrawn="1"/>
        </p:nvSpPr>
        <p:spPr>
          <a:xfrm>
            <a:off x="8595360" y="0"/>
            <a:ext cx="3596640" cy="6858000"/>
          </a:xfrm>
          <a:prstGeom prst="rect">
            <a:avLst/>
          </a:prstGeom>
          <a:solidFill>
            <a:srgbClr val="5FE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defRPr/>
            </a:pPr>
            <a:endParaRPr lang="en-GB" sz="1600" dirty="0">
              <a:solidFill>
                <a:prstClr val="white"/>
              </a:solidFill>
            </a:endParaRPr>
          </a:p>
        </p:txBody>
      </p:sp>
      <p:cxnSp>
        <p:nvCxnSpPr>
          <p:cNvPr id="9" name="Straight Connector 8">
            <a:extLst>
              <a:ext uri="{FF2B5EF4-FFF2-40B4-BE49-F238E27FC236}">
                <a16:creationId xmlns:a16="http://schemas.microsoft.com/office/drawing/2014/main" id="{9C3F6CD4-B549-4A71-A339-6FC02EEB4122}"/>
              </a:ext>
            </a:extLst>
          </p:cNvPr>
          <p:cNvCxnSpPr>
            <a:cxnSpLocks/>
          </p:cNvCxnSpPr>
          <p:nvPr userDrawn="1"/>
        </p:nvCxnSpPr>
        <p:spPr>
          <a:xfrm>
            <a:off x="8595360" y="-6908"/>
            <a:ext cx="0" cy="686490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sp>
        <p:nvSpPr>
          <p:cNvPr id="5" name="Title 4"/>
          <p:cNvSpPr>
            <a:spLocks noGrp="1"/>
          </p:cNvSpPr>
          <p:nvPr>
            <p:ph type="title" hasCustomPrompt="1"/>
          </p:nvPr>
        </p:nvSpPr>
        <p:spPr>
          <a:xfrm>
            <a:off x="630000" y="622800"/>
            <a:ext cx="7698752"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Trebuchet MS" panose="020B0603020202020204" pitchFamily="34" charset="0"/>
                <a:sym typeface="Trebuchet MS" panose="020B0603020202020204" pitchFamily="34" charset="0"/>
              </a:defRPr>
            </a:lvl1pPr>
          </a:lstStyle>
          <a:p>
            <a:pPr lvl="0"/>
            <a:r>
              <a:rPr lang="en-US" dirty="0"/>
              <a:t>Click to add title</a:t>
            </a:r>
          </a:p>
        </p:txBody>
      </p:sp>
      <p:pic>
        <p:nvPicPr>
          <p:cNvPr id="10" name="Picture 9"/>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322695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250"/>
                                        <p:tgtEl>
                                          <p:spTgt spid="9"/>
                                        </p:tgtEl>
                                      </p:cBhvr>
                                    </p:animEffect>
                                  </p:childTnLst>
                                </p:cTn>
                              </p:par>
                              <p:par>
                                <p:cTn id="8" presetID="17" presetClass="entr" presetSubtype="8" fill="hold" grpId="0" nodeType="withEffect">
                                  <p:stCondLst>
                                    <p:cond delay="400"/>
                                  </p:stCondLst>
                                  <p:childTnLst>
                                    <p:set>
                                      <p:cBhvr>
                                        <p:cTn id="9" dur="1" fill="hold">
                                          <p:stCondLst>
                                            <p:cond delay="0"/>
                                          </p:stCondLst>
                                        </p:cTn>
                                        <p:tgtEl>
                                          <p:spTgt spid="8"/>
                                        </p:tgtEl>
                                        <p:attrNameLst>
                                          <p:attrName>style.visibility</p:attrName>
                                        </p:attrNameLst>
                                      </p:cBhvr>
                                      <p:to>
                                        <p:strVal val="visible"/>
                                      </p:to>
                                    </p:set>
                                    <p:anim calcmode="lin" valueType="num">
                                      <p:cBhvr>
                                        <p:cTn id="10" dur="250" fill="hold"/>
                                        <p:tgtEl>
                                          <p:spTgt spid="8"/>
                                        </p:tgtEl>
                                        <p:attrNameLst>
                                          <p:attrName>ppt_x</p:attrName>
                                        </p:attrNameLst>
                                      </p:cBhvr>
                                      <p:tavLst>
                                        <p:tav tm="0">
                                          <p:val>
                                            <p:strVal val="#ppt_x-#ppt_w/2"/>
                                          </p:val>
                                        </p:tav>
                                        <p:tav tm="100000">
                                          <p:val>
                                            <p:strVal val="#ppt_x"/>
                                          </p:val>
                                        </p:tav>
                                      </p:tavLst>
                                    </p:anim>
                                    <p:anim calcmode="lin" valueType="num">
                                      <p:cBhvr>
                                        <p:cTn id="11" dur="250" fill="hold"/>
                                        <p:tgtEl>
                                          <p:spTgt spid="8"/>
                                        </p:tgtEl>
                                        <p:attrNameLst>
                                          <p:attrName>ppt_y</p:attrName>
                                        </p:attrNameLst>
                                      </p:cBhvr>
                                      <p:tavLst>
                                        <p:tav tm="0">
                                          <p:val>
                                            <p:strVal val="#ppt_y"/>
                                          </p:val>
                                        </p:tav>
                                        <p:tav tm="100000">
                                          <p:val>
                                            <p:strVal val="#ppt_y"/>
                                          </p:val>
                                        </p:tav>
                                      </p:tavLst>
                                    </p:anim>
                                    <p:anim calcmode="lin" valueType="num">
                                      <p:cBhvr>
                                        <p:cTn id="12" dur="250" fill="hold"/>
                                        <p:tgtEl>
                                          <p:spTgt spid="8"/>
                                        </p:tgtEl>
                                        <p:attrNameLst>
                                          <p:attrName>ppt_w</p:attrName>
                                        </p:attrNameLst>
                                      </p:cBhvr>
                                      <p:tavLst>
                                        <p:tav tm="0">
                                          <p:val>
                                            <p:fltVal val="0"/>
                                          </p:val>
                                        </p:tav>
                                        <p:tav tm="100000">
                                          <p:val>
                                            <p:strVal val="#ppt_w"/>
                                          </p:val>
                                        </p:tav>
                                      </p:tavLst>
                                    </p:anim>
                                    <p:anim calcmode="lin" valueType="num">
                                      <p:cBhvr>
                                        <p:cTn id="13" dur="25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46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sp>
        <p:nvSpPr>
          <p:cNvPr id="5" name="Title 4"/>
          <p:cNvSpPr>
            <a:spLocks noGrp="1"/>
          </p:cNvSpPr>
          <p:nvPr>
            <p:ph type="title" hasCustomPrompt="1"/>
          </p:nvPr>
        </p:nvSpPr>
        <p:spPr>
          <a:xfrm>
            <a:off x="630001" y="622800"/>
            <a:ext cx="721696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Trebuchet MS" panose="020B0603020202020204" pitchFamily="34" charset="0"/>
                <a:sym typeface="Trebuchet MS" panose="020B0603020202020204" pitchFamily="34" charset="0"/>
              </a:defRPr>
            </a:lvl1pPr>
          </a:lstStyle>
          <a:p>
            <a:pPr lvl="0"/>
            <a:r>
              <a:rPr lang="en-US" dirty="0"/>
              <a:t>Click to add title</a:t>
            </a:r>
          </a:p>
        </p:txBody>
      </p:sp>
      <p:sp>
        <p:nvSpPr>
          <p:cNvPr id="8" name="Picture Placeholder 12">
            <a:extLst>
              <a:ext uri="{FF2B5EF4-FFF2-40B4-BE49-F238E27FC236}">
                <a16:creationId xmlns:a16="http://schemas.microsoft.com/office/drawing/2014/main" id="{7CB722B1-FCF5-4738-A8B2-7CAACD50A585}"/>
              </a:ext>
            </a:extLst>
          </p:cNvPr>
          <p:cNvSpPr>
            <a:spLocks noGrp="1"/>
          </p:cNvSpPr>
          <p:nvPr>
            <p:ph type="pic" sz="quarter" idx="11" hasCustomPrompt="1"/>
          </p:nvPr>
        </p:nvSpPr>
        <p:spPr>
          <a:xfrm>
            <a:off x="7848455" y="-718457"/>
            <a:ext cx="4343545" cy="7576457"/>
          </a:xfrm>
          <a:custGeom>
            <a:avLst/>
            <a:gdLst>
              <a:gd name="connsiteX0" fmla="*/ 4343545 w 4343545"/>
              <a:gd name="connsiteY0" fmla="*/ 0 h 7576457"/>
              <a:gd name="connsiteX1" fmla="*/ 4343545 w 4343545"/>
              <a:gd name="connsiteY1" fmla="*/ 7576457 h 7576457"/>
              <a:gd name="connsiteX2" fmla="*/ 0 w 4343545"/>
              <a:gd name="connsiteY2" fmla="*/ 7576457 h 7576457"/>
            </a:gdLst>
            <a:ahLst/>
            <a:cxnLst>
              <a:cxn ang="0">
                <a:pos x="connsiteX0" y="connsiteY0"/>
              </a:cxn>
              <a:cxn ang="0">
                <a:pos x="connsiteX1" y="connsiteY1"/>
              </a:cxn>
              <a:cxn ang="0">
                <a:pos x="connsiteX2" y="connsiteY2"/>
              </a:cxn>
            </a:cxnLst>
            <a:rect l="l" t="t" r="r" b="b"/>
            <a:pathLst>
              <a:path w="4343545" h="7576457">
                <a:moveTo>
                  <a:pt x="4343545" y="0"/>
                </a:moveTo>
                <a:lnTo>
                  <a:pt x="4343545" y="7576457"/>
                </a:lnTo>
                <a:lnTo>
                  <a:pt x="0" y="7576457"/>
                </a:lnTo>
                <a:close/>
              </a:path>
            </a:pathLst>
          </a:custGeom>
        </p:spPr>
        <p:txBody>
          <a:bodyPr wrap="square">
            <a:noAutofit/>
          </a:bodyPr>
          <a:lstStyle/>
          <a:p>
            <a:r>
              <a:rPr lang="en-GB" dirty="0"/>
              <a:t> </a:t>
            </a:r>
          </a:p>
        </p:txBody>
      </p:sp>
      <p:sp>
        <p:nvSpPr>
          <p:cNvPr id="9" name="Picture Placeholder 16">
            <a:extLst>
              <a:ext uri="{FF2B5EF4-FFF2-40B4-BE49-F238E27FC236}">
                <a16:creationId xmlns:a16="http://schemas.microsoft.com/office/drawing/2014/main" id="{426D01AF-A38D-4546-AC78-C62C175DCF5D}"/>
              </a:ext>
            </a:extLst>
          </p:cNvPr>
          <p:cNvSpPr>
            <a:spLocks noGrp="1"/>
          </p:cNvSpPr>
          <p:nvPr>
            <p:ph type="pic" sz="quarter" idx="12" hasCustomPrompt="1"/>
          </p:nvPr>
        </p:nvSpPr>
        <p:spPr>
          <a:xfrm>
            <a:off x="10042672" y="0"/>
            <a:ext cx="2150823" cy="4451342"/>
          </a:xfrm>
          <a:custGeom>
            <a:avLst/>
            <a:gdLst>
              <a:gd name="connsiteX0" fmla="*/ 0 w 2150823"/>
              <a:gd name="connsiteY0" fmla="*/ 0 h 4451342"/>
              <a:gd name="connsiteX1" fmla="*/ 2150823 w 2150823"/>
              <a:gd name="connsiteY1" fmla="*/ 0 h 4451342"/>
              <a:gd name="connsiteX2" fmla="*/ 2150823 w 2150823"/>
              <a:gd name="connsiteY2" fmla="*/ 4451342 h 4451342"/>
            </a:gdLst>
            <a:ahLst/>
            <a:cxnLst>
              <a:cxn ang="0">
                <a:pos x="connsiteX0" y="connsiteY0"/>
              </a:cxn>
              <a:cxn ang="0">
                <a:pos x="connsiteX1" y="connsiteY1"/>
              </a:cxn>
              <a:cxn ang="0">
                <a:pos x="connsiteX2" y="connsiteY2"/>
              </a:cxn>
            </a:cxnLst>
            <a:rect l="l" t="t" r="r" b="b"/>
            <a:pathLst>
              <a:path w="2150823" h="4451342">
                <a:moveTo>
                  <a:pt x="0" y="0"/>
                </a:moveTo>
                <a:lnTo>
                  <a:pt x="2150823" y="0"/>
                </a:lnTo>
                <a:lnTo>
                  <a:pt x="2150823" y="4451342"/>
                </a:lnTo>
                <a:close/>
              </a:path>
            </a:pathLst>
          </a:custGeom>
        </p:spPr>
        <p:txBody>
          <a:bodyPr wrap="square">
            <a:noAutofit/>
          </a:bodyPr>
          <a:lstStyle/>
          <a:p>
            <a:r>
              <a:rPr lang="en-GB" dirty="0"/>
              <a:t> </a:t>
            </a:r>
          </a:p>
        </p:txBody>
      </p:sp>
      <p:pic>
        <p:nvPicPr>
          <p:cNvPr id="10" name="Picture 9"/>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629646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0"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2018 by The Boston Consulting Group, Inc.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
        <p:nvSpPr>
          <p:cNvPr id="11"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solidFill>
                <a:latin typeface="+mn-lt"/>
                <a:sym typeface="Trebuchet MS" panose="020B0603020202020204" pitchFamily="34" charset="0"/>
              </a:rPr>
              <a:t>CPI Strategy - Australia (Das).pptx</a:t>
            </a:r>
            <a:endParaRPr lang="en-US" sz="700" dirty="0">
              <a:solidFill>
                <a:schemeClr val="bg1"/>
              </a:solidFill>
              <a:latin typeface="+mn-lt"/>
              <a:sym typeface="Trebuchet MS" panose="020B0603020202020204" pitchFamily="34" charset="0"/>
            </a:endParaRPr>
          </a:p>
        </p:txBody>
      </p:sp>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592263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49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sp>
        <p:nvSpPr>
          <p:cNvPr id="5" name="Title 4"/>
          <p:cNvSpPr>
            <a:spLocks noGrp="1"/>
          </p:cNvSpPr>
          <p:nvPr>
            <p:ph type="title" hasCustomPrompt="1"/>
          </p:nvPr>
        </p:nvSpPr>
        <p:spPr>
          <a:xfrm>
            <a:off x="630001" y="622800"/>
            <a:ext cx="592092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Trebuchet MS" panose="020B0603020202020204" pitchFamily="34" charset="0"/>
                <a:sym typeface="Trebuchet MS" panose="020B0603020202020204" pitchFamily="34" charset="0"/>
              </a:defRPr>
            </a:lvl1pPr>
          </a:lstStyle>
          <a:p>
            <a:pPr lvl="0"/>
            <a:r>
              <a:rPr lang="en-US" dirty="0"/>
              <a:t>Click to add title</a:t>
            </a:r>
          </a:p>
        </p:txBody>
      </p:sp>
      <p:sp>
        <p:nvSpPr>
          <p:cNvPr id="10" name="Picture Placeholder 8">
            <a:extLst>
              <a:ext uri="{FF2B5EF4-FFF2-40B4-BE49-F238E27FC236}">
                <a16:creationId xmlns:a16="http://schemas.microsoft.com/office/drawing/2014/main" id="{F78CFCC3-C356-4F26-AD72-806D2923A784}"/>
              </a:ext>
            </a:extLst>
          </p:cNvPr>
          <p:cNvSpPr>
            <a:spLocks noGrp="1"/>
          </p:cNvSpPr>
          <p:nvPr>
            <p:ph type="pic" sz="quarter" idx="13" hasCustomPrompt="1"/>
          </p:nvPr>
        </p:nvSpPr>
        <p:spPr>
          <a:xfrm>
            <a:off x="3537138" y="1"/>
            <a:ext cx="8654862" cy="6858000"/>
          </a:xfrm>
          <a:custGeom>
            <a:avLst/>
            <a:gdLst>
              <a:gd name="connsiteX0" fmla="*/ 3929775 w 8654862"/>
              <a:gd name="connsiteY0" fmla="*/ 0 h 6858000"/>
              <a:gd name="connsiteX1" fmla="*/ 8654862 w 8654862"/>
              <a:gd name="connsiteY1" fmla="*/ 0 h 6858000"/>
              <a:gd name="connsiteX2" fmla="*/ 8654862 w 8654862"/>
              <a:gd name="connsiteY2" fmla="*/ 6858000 h 6858000"/>
              <a:gd name="connsiteX3" fmla="*/ 0 w 865486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654862" h="6858000">
                <a:moveTo>
                  <a:pt x="3929775" y="0"/>
                </a:moveTo>
                <a:lnTo>
                  <a:pt x="8654862" y="0"/>
                </a:lnTo>
                <a:lnTo>
                  <a:pt x="8654862" y="6858000"/>
                </a:lnTo>
                <a:lnTo>
                  <a:pt x="0" y="6858000"/>
                </a:lnTo>
                <a:close/>
              </a:path>
            </a:pathLst>
          </a:custGeom>
        </p:spPr>
        <p:txBody>
          <a:bodyPr wrap="square">
            <a:noAutofit/>
          </a:bodyPr>
          <a:lstStyle/>
          <a:p>
            <a:r>
              <a:rPr lang="en-GB" dirty="0"/>
              <a:t> </a:t>
            </a:r>
          </a:p>
        </p:txBody>
      </p:sp>
      <p:pic>
        <p:nvPicPr>
          <p:cNvPr id="8" name="Picture 7"/>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658212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51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sp>
        <p:nvSpPr>
          <p:cNvPr id="5" name="Title 4"/>
          <p:cNvSpPr>
            <a:spLocks noGrp="1"/>
          </p:cNvSpPr>
          <p:nvPr>
            <p:ph type="title" hasCustomPrompt="1"/>
          </p:nvPr>
        </p:nvSpPr>
        <p:spPr>
          <a:xfrm>
            <a:off x="630001" y="622800"/>
            <a:ext cx="592092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Trebuchet MS" panose="020B0603020202020204" pitchFamily="34" charset="0"/>
                <a:sym typeface="Trebuchet MS" panose="020B0603020202020204" pitchFamily="34" charset="0"/>
              </a:defRPr>
            </a:lvl1pPr>
          </a:lstStyle>
          <a:p>
            <a:pPr lvl="0"/>
            <a:r>
              <a:rPr lang="en-US" dirty="0"/>
              <a:t>Click to add title</a:t>
            </a:r>
          </a:p>
        </p:txBody>
      </p:sp>
      <p:sp>
        <p:nvSpPr>
          <p:cNvPr id="8" name="Picture Placeholder 21">
            <a:extLst>
              <a:ext uri="{FF2B5EF4-FFF2-40B4-BE49-F238E27FC236}">
                <a16:creationId xmlns:a16="http://schemas.microsoft.com/office/drawing/2014/main" id="{A21B6194-4406-49E3-BBE0-44BA9A845F19}"/>
              </a:ext>
            </a:extLst>
          </p:cNvPr>
          <p:cNvSpPr>
            <a:spLocks noGrp="1"/>
          </p:cNvSpPr>
          <p:nvPr>
            <p:ph type="pic" sz="quarter" idx="14" hasCustomPrompt="1"/>
          </p:nvPr>
        </p:nvSpPr>
        <p:spPr>
          <a:xfrm>
            <a:off x="3782240" y="1"/>
            <a:ext cx="8409760" cy="6858000"/>
          </a:xfrm>
          <a:custGeom>
            <a:avLst/>
            <a:gdLst>
              <a:gd name="connsiteX0" fmla="*/ 3929775 w 8409760"/>
              <a:gd name="connsiteY0" fmla="*/ 0 h 6858000"/>
              <a:gd name="connsiteX1" fmla="*/ 8409760 w 8409760"/>
              <a:gd name="connsiteY1" fmla="*/ 0 h 6858000"/>
              <a:gd name="connsiteX2" fmla="*/ 8409760 w 8409760"/>
              <a:gd name="connsiteY2" fmla="*/ 6858000 h 6858000"/>
              <a:gd name="connsiteX3" fmla="*/ 0 w 84097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09760" h="6858000">
                <a:moveTo>
                  <a:pt x="3929775" y="0"/>
                </a:moveTo>
                <a:lnTo>
                  <a:pt x="8409760" y="0"/>
                </a:lnTo>
                <a:lnTo>
                  <a:pt x="8409760" y="6858000"/>
                </a:lnTo>
                <a:lnTo>
                  <a:pt x="0" y="6858000"/>
                </a:lnTo>
                <a:close/>
              </a:path>
            </a:pathLst>
          </a:custGeom>
        </p:spPr>
        <p:txBody>
          <a:bodyPr wrap="square">
            <a:noAutofit/>
          </a:bodyPr>
          <a:lstStyle/>
          <a:p>
            <a:r>
              <a:rPr lang="en-GB" dirty="0"/>
              <a:t> </a:t>
            </a:r>
          </a:p>
        </p:txBody>
      </p:sp>
      <p:sp>
        <p:nvSpPr>
          <p:cNvPr id="9" name="Picture Placeholder 14">
            <a:extLst>
              <a:ext uri="{FF2B5EF4-FFF2-40B4-BE49-F238E27FC236}">
                <a16:creationId xmlns:a16="http://schemas.microsoft.com/office/drawing/2014/main" id="{8B9E5FC9-8662-44CC-B42E-D57D01818CE1}"/>
              </a:ext>
            </a:extLst>
          </p:cNvPr>
          <p:cNvSpPr>
            <a:spLocks noGrp="1"/>
          </p:cNvSpPr>
          <p:nvPr>
            <p:ph type="pic" sz="quarter" idx="12" hasCustomPrompt="1"/>
          </p:nvPr>
        </p:nvSpPr>
        <p:spPr>
          <a:xfrm>
            <a:off x="8836526" y="0"/>
            <a:ext cx="3355474" cy="6857999"/>
          </a:xfrm>
          <a:custGeom>
            <a:avLst/>
            <a:gdLst>
              <a:gd name="connsiteX0" fmla="*/ 0 w 3355474"/>
              <a:gd name="connsiteY0" fmla="*/ 0 h 6857999"/>
              <a:gd name="connsiteX1" fmla="*/ 3355474 w 3355474"/>
              <a:gd name="connsiteY1" fmla="*/ 0 h 6857999"/>
              <a:gd name="connsiteX2" fmla="*/ 3355474 w 3355474"/>
              <a:gd name="connsiteY2" fmla="*/ 6857999 h 6857999"/>
              <a:gd name="connsiteX3" fmla="*/ 3355474 w 3355474"/>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3355474" h="6857999">
                <a:moveTo>
                  <a:pt x="0" y="0"/>
                </a:moveTo>
                <a:lnTo>
                  <a:pt x="3355474" y="0"/>
                </a:lnTo>
                <a:lnTo>
                  <a:pt x="3355474" y="6857999"/>
                </a:lnTo>
                <a:lnTo>
                  <a:pt x="3355474" y="6857999"/>
                </a:lnTo>
                <a:close/>
              </a:path>
            </a:pathLst>
          </a:custGeom>
        </p:spPr>
        <p:txBody>
          <a:bodyPr wrap="square">
            <a:noAutofit/>
          </a:bodyPr>
          <a:lstStyle/>
          <a:p>
            <a:r>
              <a:rPr lang="en-GB" dirty="0"/>
              <a:t> </a:t>
            </a:r>
          </a:p>
        </p:txBody>
      </p:sp>
      <p:sp>
        <p:nvSpPr>
          <p:cNvPr id="11" name="Picture Placeholder 18">
            <a:extLst>
              <a:ext uri="{FF2B5EF4-FFF2-40B4-BE49-F238E27FC236}">
                <a16:creationId xmlns:a16="http://schemas.microsoft.com/office/drawing/2014/main" id="{AFD89D56-2D1D-4F71-8963-37686CA2025A}"/>
              </a:ext>
            </a:extLst>
          </p:cNvPr>
          <p:cNvSpPr>
            <a:spLocks noGrp="1"/>
          </p:cNvSpPr>
          <p:nvPr>
            <p:ph type="pic" sz="quarter" idx="13" hasCustomPrompt="1"/>
          </p:nvPr>
        </p:nvSpPr>
        <p:spPr>
          <a:xfrm>
            <a:off x="0" y="3833096"/>
            <a:ext cx="11397368" cy="3024905"/>
          </a:xfrm>
          <a:custGeom>
            <a:avLst/>
            <a:gdLst>
              <a:gd name="connsiteX0" fmla="*/ 0 w 11397368"/>
              <a:gd name="connsiteY0" fmla="*/ 0 h 3024905"/>
              <a:gd name="connsiteX1" fmla="*/ 11397368 w 11397368"/>
              <a:gd name="connsiteY1" fmla="*/ 3024905 h 3024905"/>
              <a:gd name="connsiteX2" fmla="*/ 0 w 11397368"/>
              <a:gd name="connsiteY2" fmla="*/ 3024905 h 3024905"/>
            </a:gdLst>
            <a:ahLst/>
            <a:cxnLst>
              <a:cxn ang="0">
                <a:pos x="connsiteX0" y="connsiteY0"/>
              </a:cxn>
              <a:cxn ang="0">
                <a:pos x="connsiteX1" y="connsiteY1"/>
              </a:cxn>
              <a:cxn ang="0">
                <a:pos x="connsiteX2" y="connsiteY2"/>
              </a:cxn>
            </a:cxnLst>
            <a:rect l="l" t="t" r="r" b="b"/>
            <a:pathLst>
              <a:path w="11397368" h="3024905">
                <a:moveTo>
                  <a:pt x="0" y="0"/>
                </a:moveTo>
                <a:lnTo>
                  <a:pt x="11397368" y="3024905"/>
                </a:lnTo>
                <a:lnTo>
                  <a:pt x="0" y="3024905"/>
                </a:lnTo>
                <a:close/>
              </a:path>
            </a:pathLst>
          </a:custGeom>
        </p:spPr>
        <p:txBody>
          <a:bodyPr wrap="square">
            <a:noAutofit/>
          </a:bodyPr>
          <a:lstStyle/>
          <a:p>
            <a:r>
              <a:rPr lang="en-GB" dirty="0"/>
              <a:t> </a:t>
            </a:r>
          </a:p>
        </p:txBody>
      </p:sp>
      <p:sp>
        <p:nvSpPr>
          <p:cNvPr id="12" name="Picture Placeholder 10">
            <a:extLst>
              <a:ext uri="{FF2B5EF4-FFF2-40B4-BE49-F238E27FC236}">
                <a16:creationId xmlns:a16="http://schemas.microsoft.com/office/drawing/2014/main" id="{72948B0C-3EE5-4074-8E3B-6BBC20C595F4}"/>
              </a:ext>
            </a:extLst>
          </p:cNvPr>
          <p:cNvSpPr>
            <a:spLocks noGrp="1"/>
          </p:cNvSpPr>
          <p:nvPr>
            <p:ph type="pic" sz="quarter" idx="11" hasCustomPrompt="1"/>
          </p:nvPr>
        </p:nvSpPr>
        <p:spPr>
          <a:xfrm>
            <a:off x="3811511" y="5060790"/>
            <a:ext cx="8380491" cy="1806446"/>
          </a:xfrm>
          <a:custGeom>
            <a:avLst/>
            <a:gdLst>
              <a:gd name="connsiteX0" fmla="*/ 8380489 w 8380491"/>
              <a:gd name="connsiteY0" fmla="*/ 0 h 1806446"/>
              <a:gd name="connsiteX1" fmla="*/ 8380491 w 8380491"/>
              <a:gd name="connsiteY1" fmla="*/ 0 h 1806446"/>
              <a:gd name="connsiteX2" fmla="*/ 8380491 w 8380491"/>
              <a:gd name="connsiteY2" fmla="*/ 1806446 h 1806446"/>
              <a:gd name="connsiteX3" fmla="*/ 0 w 8380491"/>
              <a:gd name="connsiteY3" fmla="*/ 1806446 h 1806446"/>
              <a:gd name="connsiteX4" fmla="*/ 0 w 8380491"/>
              <a:gd name="connsiteY4" fmla="*/ 1806446 h 1806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0491" h="1806446">
                <a:moveTo>
                  <a:pt x="8380489" y="0"/>
                </a:moveTo>
                <a:lnTo>
                  <a:pt x="8380491" y="0"/>
                </a:lnTo>
                <a:lnTo>
                  <a:pt x="8380491" y="1806446"/>
                </a:lnTo>
                <a:lnTo>
                  <a:pt x="0" y="1806446"/>
                </a:lnTo>
                <a:lnTo>
                  <a:pt x="0" y="1806446"/>
                </a:lnTo>
                <a:close/>
              </a:path>
            </a:pathLst>
          </a:custGeom>
        </p:spPr>
        <p:txBody>
          <a:bodyPr wrap="square">
            <a:noAutofit/>
          </a:bodyPr>
          <a:lstStyle/>
          <a:p>
            <a:r>
              <a:rPr lang="en-GB" dirty="0"/>
              <a:t> </a:t>
            </a:r>
          </a:p>
        </p:txBody>
      </p:sp>
      <p:pic>
        <p:nvPicPr>
          <p:cNvPr id="10" name="Picture 9"/>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329910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538" name="think-cell Slide" r:id="rId6" imgW="321" imgH="325" progId="TCLayout.ActiveDocument.1">
                  <p:embed/>
                </p:oleObj>
              </mc:Choice>
              <mc:Fallback>
                <p:oleObj name="think-cell Slide" r:id="rId6" imgW="321" imgH="325"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1" name="Picture 10"/>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73300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56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Trebuchet MS" panose="020B0603020202020204" pitchFamily="34" charset="0"/>
                <a:ea typeface="+mj-ea"/>
                <a:cs typeface="+mj-cs"/>
                <a:sym typeface="Trebuchet MS" panose="020B0603020202020204" pitchFamily="34" charset="0"/>
              </a:defRPr>
            </a:lvl1pPr>
          </a:lstStyle>
          <a:p>
            <a:r>
              <a:rPr lang="en-US" dirty="0"/>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9"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0" name="Picture 9"/>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04678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586"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Trebuchet MS" panose="020B0603020202020204" pitchFamily="34" charset="0"/>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custDataLst>
              <p:tags r:id="rId3"/>
            </p:custDataLst>
          </p:nvPr>
        </p:nvPicPr>
        <p:blipFill>
          <a:blip r:embed="rId7"/>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784788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61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0" name="Picture 9"/>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405206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63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Trebuchet MS" panose="020B0603020202020204" pitchFamily="34" charset="0"/>
                <a:sym typeface="Trebuchet MS" panose="020B0603020202020204" pitchFamily="34" charset="0"/>
              </a:defRPr>
            </a:lvl1pPr>
          </a:lstStyle>
          <a:p>
            <a:pPr lvl="0"/>
            <a:r>
              <a:rPr lang="en-US" dirty="0"/>
              <a:t>Click to add title</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2" name="Picture 11"/>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927515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765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7" name="Picture 16"/>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060608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68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800" dirty="0">
              <a:solidFill>
                <a:srgbClr val="FFFFFF">
                  <a:lumMod val="50000"/>
                </a:srgbClr>
              </a:solidFill>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8" name="Picture 17"/>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707860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70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9" name="Picture 8"/>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Trebuchet MS" panose="020B0603020202020204" pitchFamily="34" charset="0"/>
                <a:sym typeface="Trebuchet MS" panose="020B0603020202020204" pitchFamily="34" charset="0"/>
              </a:defRPr>
            </a:lvl1pPr>
          </a:lstStyle>
          <a:p>
            <a:r>
              <a:rPr lang="en-US" dirty="0"/>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800" dirty="0">
              <a:solidFill>
                <a:srgbClr val="FFFFFF">
                  <a:lumMod val="50000"/>
                </a:srgbClr>
              </a:solidFill>
              <a:sym typeface="Trebuchet MS" panose="020B0603020202020204" pitchFamily="34" charset="0"/>
            </a:endParaRP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7" name="Picture 16"/>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678441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US" dirty="0"/>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4"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9" name="Picture 8"/>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651496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3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5" name="Picture 2"/>
          <p:cNvPicPr>
            <a:picLocks noChangeAspect="1" noChangeArrowheads="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108638" y="359436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chemeClr val="tx2"/>
                </a:solidFill>
                <a:latin typeface="Trebuchet MS" panose="020B0603020202020204" pitchFamily="34" charset="0"/>
                <a:sym typeface="Trebuchet MS" panose="020B0603020202020204" pitchFamily="34" charset="0"/>
              </a:defRPr>
            </a:lvl1pPr>
          </a:lstStyle>
          <a:p>
            <a:r>
              <a:rPr lang="en-US" dirty="0">
                <a:solidFill>
                  <a:schemeClr val="tx2"/>
                </a:solidFill>
              </a:rPr>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1" name="Picture 10"/>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376019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75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Trebuchet MS" panose="020B0603020202020204" pitchFamily="34" charset="0"/>
                <a:sym typeface="Trebuchet MS" panose="020B0603020202020204" pitchFamily="34" charset="0"/>
              </a:defRPr>
            </a:lvl1pPr>
          </a:lstStyle>
          <a:p>
            <a:r>
              <a:rPr lang="en-US" dirty="0"/>
              <a:t>Click to add title</a:t>
            </a:r>
          </a:p>
        </p:txBody>
      </p:sp>
      <p:pic>
        <p:nvPicPr>
          <p:cNvPr id="4" name="Picture 3"/>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t="6216" b="7716"/>
          <a:stretch/>
        </p:blipFill>
        <p:spPr>
          <a:xfrm rot="120000">
            <a:off x="2141308" y="3402828"/>
            <a:ext cx="2694666" cy="3461745"/>
          </a:xfrm>
          <a:prstGeom prst="rect">
            <a:avLst/>
          </a:prstGeom>
        </p:spPr>
      </p:pic>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0" name="Picture 9"/>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817837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77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800" dirty="0">
              <a:solidFill>
                <a:srgbClr val="FFFFFF"/>
              </a:solidFill>
              <a:sym typeface="Trebuchet MS" panose="020B0603020202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pic>
        <p:nvPicPr>
          <p:cNvPr id="11" name="Picture 2"/>
          <p:cNvPicPr>
            <a:picLocks noChangeAspect="1" noChangeArrowheads="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533900" y="3395662"/>
            <a:ext cx="1298575" cy="3571875"/>
          </a:xfrm>
          <a:prstGeom prst="rect">
            <a:avLst/>
          </a:prstGeom>
          <a:noFill/>
          <a:extLst>
            <a:ext uri="{909E8E84-426E-40DD-AFC4-6F175D3DCCD1}">
              <a14:hiddenFill xmlns:a14="http://schemas.microsoft.com/office/drawing/2010/main">
                <a:solidFill>
                  <a:srgbClr val="FFFFFF"/>
                </a:solidFill>
              </a14:hiddenFill>
            </a:ext>
          </a:extLst>
        </p:spPr>
      </p:pic>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5" name="Picture 14"/>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185480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80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Trebuchet MS" panose="020B0603020202020204" pitchFamily="34" charset="0"/>
                <a:sym typeface="Trebuchet MS" panose="020B0603020202020204" pitchFamily="34" charset="0"/>
              </a:defRPr>
            </a:lvl1pPr>
          </a:lstStyle>
          <a:p>
            <a:r>
              <a:rPr lang="en-US" dirty="0"/>
              <a:t>Click to add title</a:t>
            </a:r>
          </a:p>
        </p:txBody>
      </p:sp>
      <p:pic>
        <p:nvPicPr>
          <p:cNvPr id="20" name="Picture 19"/>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t="7562" b="6867"/>
          <a:stretch/>
        </p:blipFill>
        <p:spPr>
          <a:xfrm>
            <a:off x="3549481" y="3416300"/>
            <a:ext cx="2694666" cy="3441700"/>
          </a:xfrm>
          <a:prstGeom prst="rect">
            <a:avLst/>
          </a:prstGeom>
        </p:spPr>
      </p:pic>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0" name="Picture 9"/>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4084211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82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pic>
        <p:nvPicPr>
          <p:cNvPr id="13" name="Picture 2"/>
          <p:cNvPicPr>
            <a:picLocks noChangeAspect="1" noChangeArrowheads="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378758" y="3589606"/>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Trebuchet MS" panose="020B0603020202020204" pitchFamily="34" charset="0"/>
                <a:sym typeface="Trebuchet MS" panose="020B0603020202020204" pitchFamily="34" charset="0"/>
              </a:defRPr>
            </a:lvl1pPr>
          </a:lstStyle>
          <a:p>
            <a:pPr lvl="0"/>
            <a:r>
              <a:rPr lang="en-US" dirty="0"/>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1" name="Picture 10"/>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616742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5850"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Trebuchet MS" panose="020B0603020202020204" pitchFamily="34" charset="0"/>
                <a:sym typeface="Trebuchet MS" panose="020B0603020202020204" pitchFamily="34" charset="0"/>
              </a:defRPr>
            </a:lvl1pPr>
          </a:lstStyle>
          <a:p>
            <a:pPr lvl="0"/>
            <a:r>
              <a:rPr lang="en-US" dirty="0"/>
              <a:t>Click to add title</a:t>
            </a:r>
          </a:p>
        </p:txBody>
      </p:sp>
      <p:pic>
        <p:nvPicPr>
          <p:cNvPr id="17" name="Picture 16"/>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t="9052" b="6867"/>
          <a:stretch/>
        </p:blipFill>
        <p:spPr>
          <a:xfrm rot="120000">
            <a:off x="4428422" y="3407803"/>
            <a:ext cx="2694666" cy="3456551"/>
          </a:xfrm>
          <a:prstGeom prst="rect">
            <a:avLst/>
          </a:prstGeom>
        </p:spPr>
      </p:pic>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0" name="Picture 9"/>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176101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87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10" name="Picture 2"/>
          <p:cNvPicPr>
            <a:picLocks noChangeAspect="1" noChangeArrowheads="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490341" y="3589606"/>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Trebuchet MS" panose="020B0603020202020204" pitchFamily="34" charset="0"/>
                <a:sym typeface="Trebuchet MS" panose="020B0603020202020204" pitchFamily="34" charset="0"/>
              </a:defRPr>
            </a:lvl1pPr>
          </a:lstStyle>
          <a:p>
            <a:pPr lvl="0"/>
            <a:r>
              <a:rPr lang="en-US" dirty="0"/>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6" name="Picture 15"/>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979009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789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Trebuchet MS" panose="020B0603020202020204" pitchFamily="34" charset="0"/>
                <a:sym typeface="Trebuchet MS" panose="020B0603020202020204" pitchFamily="34" charset="0"/>
              </a:defRPr>
            </a:lvl1pPr>
          </a:lstStyle>
          <a:p>
            <a:pPr lvl="0"/>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13" name="Picture 12"/>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t="9052" b="6867"/>
          <a:stretch/>
        </p:blipFill>
        <p:spPr>
          <a:xfrm rot="120000">
            <a:off x="6524770" y="3407803"/>
            <a:ext cx="2694666" cy="3456551"/>
          </a:xfrm>
          <a:prstGeom prst="rect">
            <a:avLst/>
          </a:prstGeom>
        </p:spPr>
      </p:pic>
      <p:pic>
        <p:nvPicPr>
          <p:cNvPr id="10" name="Picture 9"/>
          <p:cNvPicPr>
            <a:picLocks noChangeAspect="1"/>
          </p:cNvPicPr>
          <p:nvPr userDrawn="1">
            <p:custDataLst>
              <p:tags r:id="rId4"/>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798444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92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Trebuchet MS" panose="020B0603020202020204" pitchFamily="34" charset="0"/>
                <a:ea typeface="+mj-ea"/>
                <a:cs typeface="+mj-cs"/>
                <a:sym typeface="Trebuchet MS" panose="020B0603020202020204" pitchFamily="34" charset="0"/>
              </a:defRPr>
            </a:lvl1pPr>
          </a:lstStyle>
          <a:p>
            <a:r>
              <a:rPr lang="en-US" dirty="0"/>
              <a:t>Click to add big statement text</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1" name="Picture 10"/>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5779187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994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Trebuchet MS" panose="020B0603020202020204" pitchFamily="34" charset="0"/>
                <a:ea typeface="+mj-ea"/>
                <a:cs typeface="+mj-cs"/>
                <a:sym typeface="Trebuchet MS" panose="020B0603020202020204" pitchFamily="34" charset="0"/>
              </a:defRPr>
            </a:lvl1pPr>
          </a:lstStyle>
          <a:p>
            <a:r>
              <a:rPr lang="en-US" dirty="0"/>
              <a:t>Click to add big statement text</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8" name="Picture 7"/>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34099547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2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2018 by The Boston Consulting Group, Inc. All rights reserved.</a:t>
            </a:r>
          </a:p>
        </p:txBody>
      </p:sp>
      <p:sp>
        <p:nvSpPr>
          <p:cNvPr id="17"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mn-lt"/>
                <a:sym typeface="Trebuchet MS" panose="020B0603020202020204" pitchFamily="34" charset="0"/>
              </a:rPr>
              <a:t>CPI Strategy - Australia (Das).pptx</a:t>
            </a:r>
            <a:endParaRPr lang="en-US" sz="700" dirty="0">
              <a:solidFill>
                <a:schemeClr val="bg1">
                  <a:lumMod val="50000"/>
                </a:schemeClr>
              </a:solidFill>
              <a:latin typeface="+mn-lt"/>
              <a:sym typeface="Trebuchet MS" panose="020B0603020202020204" pitchFamily="34" charset="0"/>
            </a:endParaRPr>
          </a:p>
        </p:txBody>
      </p:sp>
      <p:pic>
        <p:nvPicPr>
          <p:cNvPr id="10" name="Picture 9"/>
          <p:cNvPicPr>
            <a:picLocks noChangeAspect="1"/>
          </p:cNvPicPr>
          <p:nvPr userDrawn="1">
            <p:custDataLst>
              <p:tags r:id="rId2"/>
            </p:custDataLst>
          </p:nvPr>
        </p:nvPicPr>
        <p:blipFill>
          <a:blip r:embed="rId5"/>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923524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2">
            <a:lumMod val="50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970"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r="3634" b="1258"/>
          <a:stretch/>
        </p:blipFill>
        <p:spPr>
          <a:xfrm rot="16200000" flipH="1">
            <a:off x="6797461" y="110968"/>
            <a:ext cx="769257" cy="10019821"/>
          </a:xfrm>
          <a:prstGeom prst="rect">
            <a:avLst/>
          </a:pr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solidFill>
                <a:srgbClr val="2A5159"/>
              </a:solidFill>
              <a:sym typeface="Trebuchet MS" panose="020B0603020202020204" pitchFamily="34" charset="0"/>
            </a:endParaRPr>
          </a:p>
        </p:txBody>
      </p:sp>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pic>
        <p:nvPicPr>
          <p:cNvPr id="7" name="Picture 6"/>
          <p:cNvPicPr>
            <a:picLocks noChangeAspect="1"/>
          </p:cNvPicPr>
          <p:nvPr userDrawn="1">
            <p:custDataLst>
              <p:tags r:id="rId3"/>
            </p:custDataLst>
          </p:nvPr>
        </p:nvPicPr>
        <p:blipFill>
          <a:blip r:embed="rId9"/>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696400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99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Trebuchet MS" panose="020B0603020202020204" pitchFamily="34" charset="0"/>
                <a:sym typeface="Trebuchet MS" panose="020B0603020202020204" pitchFamily="34" charset="0"/>
              </a:defRPr>
            </a:lvl1pPr>
          </a:lstStyle>
          <a:p>
            <a:r>
              <a:rPr lang="en-US" dirty="0"/>
              <a:t>Click to add title</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9" name="Picture 8"/>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802439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01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8" name="Picture 7"/>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7075092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042"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solidFill>
                <a:sym typeface="Trebuchet MS" panose="020B0603020202020204" pitchFamily="34" charset="0"/>
              </a:rPr>
              <a:pPr algn="r">
                <a:defRPr/>
              </a:pPr>
              <a:t>‹#›</a:t>
            </a:fld>
            <a:endParaRPr lang="en-US" sz="1000" dirty="0">
              <a:solidFill>
                <a:srgbClr val="FFFFFF"/>
              </a:solidFill>
              <a:sym typeface="Trebuchet MS" panose="020B0603020202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Trebuchet MS" panose="020B0603020202020204" pitchFamily="34" charset="0"/>
                <a:sym typeface="Trebuchet MS" panose="020B0603020202020204" pitchFamily="34" charset="0"/>
              </a:defRPr>
            </a:lvl1pPr>
          </a:lstStyle>
          <a:p>
            <a:endParaRPr lang="en-US" dirty="0">
              <a:solidFill>
                <a:srgbClr val="FFFFFF"/>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sym typeface="Trebuchet MS" panose="020B0603020202020204" pitchFamily="34" charset="0"/>
              </a:rPr>
              <a:t>Copyright © 2017 by The Boston Consulting Group, Inc. All rights reserved.</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solidFill>
                <a:sym typeface="Trebuchet MS" panose="020B0603020202020204" pitchFamily="34" charset="0"/>
              </a:rPr>
              <a:t>CPI Strategy - Australia (Das).pptx</a:t>
            </a:r>
            <a:endParaRPr lang="en-US" sz="700" dirty="0">
              <a:solidFill>
                <a:srgbClr val="FFFFFF"/>
              </a:solidFill>
              <a:sym typeface="Trebuchet MS" panose="020B0603020202020204" pitchFamily="34" charset="0"/>
            </a:endParaRPr>
          </a:p>
        </p:txBody>
      </p:sp>
      <p:pic>
        <p:nvPicPr>
          <p:cNvPr id="10" name="Picture 9"/>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893785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06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5" name="Picture 4"/>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814589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6090"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9" name="Picture 8"/>
          <p:cNvPicPr>
            <a:picLocks noChangeAspect="1"/>
          </p:cNvPicPr>
          <p:nvPr userDrawn="1"/>
        </p:nvPicPr>
        <p:blipFill rotWithShape="1">
          <a:blip r:embed="rId7"/>
          <a:srcRect t="18753"/>
          <a:stretch/>
        </p:blipFill>
        <p:spPr>
          <a:xfrm>
            <a:off x="0" y="0"/>
            <a:ext cx="12192000" cy="6858297"/>
          </a:xfrm>
          <a:prstGeom prst="rect">
            <a:avLst/>
          </a:prstGeom>
        </p:spPr>
      </p:pic>
      <p:sp>
        <p:nvSpPr>
          <p:cNvPr id="5" name="Rectangle 4"/>
          <p:cNvSpPr/>
          <p:nvPr userDrawn="1"/>
        </p:nvSpPr>
        <p:spPr bwMode="black">
          <a:xfrm>
            <a:off x="626289" y="626321"/>
            <a:ext cx="5610517" cy="5532504"/>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dirty="0">
              <a:solidFill>
                <a:prstClr val="white"/>
              </a:solidFill>
              <a:sym typeface="Trebuchet MS" panose="020B0603020202020204" pitchFamily="34" charset="0"/>
            </a:endParaRPr>
          </a:p>
        </p:txBody>
      </p:sp>
      <p:pic>
        <p:nvPicPr>
          <p:cNvPr id="10" name="Picture 9"/>
          <p:cNvPicPr>
            <a:picLocks noChangeAspect="1"/>
          </p:cNvPicPr>
          <p:nvPr userDrawn="1"/>
        </p:nvPicPr>
        <p:blipFill rotWithShape="1">
          <a:blip r:embed="rId8" cstate="print">
            <a:extLst>
              <a:ext uri="{28A0092B-C50C-407E-A947-70E740481C1C}">
                <a14:useLocalDpi xmlns:a14="http://schemas.microsoft.com/office/drawing/2010/main"/>
              </a:ext>
            </a:extLst>
          </a:blip>
          <a:srcRect l="12251" t="17463" r="14824" b="21349"/>
          <a:stretch/>
        </p:blipFill>
        <p:spPr>
          <a:xfrm>
            <a:off x="926090" y="2491305"/>
            <a:ext cx="3186106" cy="1802537"/>
          </a:xfrm>
          <a:prstGeom prst="rect">
            <a:avLst/>
          </a:prstGeom>
        </p:spPr>
      </p:pic>
      <p:pic>
        <p:nvPicPr>
          <p:cNvPr id="6" name="Picture 5"/>
          <p:cNvPicPr>
            <a:picLocks noChangeAspect="1"/>
          </p:cNvPicPr>
          <p:nvPr userDrawn="1">
            <p:custDataLst>
              <p:tags r:id="rId3"/>
            </p:custDataLst>
          </p:nvPr>
        </p:nvPicPr>
        <p:blipFill>
          <a:blip r:embed="rId9"/>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41809222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114"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defRPr/>
              </a:pPr>
              <a:endParaRPr lang="en-US" dirty="0">
                <a:solidFill>
                  <a:srgbClr val="575757"/>
                </a:solidFill>
                <a:sym typeface="Trebuchet MS" panose="020B0603020202020204" pitchFamily="34" charset="0"/>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2A5159"/>
                  </a:solidFill>
                  <a:sym typeface="Trebuchet MS" panose="020B0603020202020204" pitchFamily="34" charset="0"/>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a:lnSpc>
                  <a:spcPct val="90000"/>
                </a:lnSpc>
                <a:defRPr/>
              </a:pPr>
              <a:r>
                <a:rPr lang="en-US" sz="1000" dirty="0">
                  <a:solidFill>
                    <a:srgbClr val="FFFFFF">
                      <a:lumMod val="50000"/>
                    </a:srgbClr>
                  </a:solidFill>
                  <a:sym typeface="Trebuchet MS" panose="020B0603020202020204" pitchFamily="34" charset="0"/>
                </a:rPr>
                <a:t>1. xxxx  2. xxxx  3. xxxx</a:t>
              </a:r>
            </a:p>
            <a:p>
              <a:pPr>
                <a:lnSpc>
                  <a:spcPct val="90000"/>
                </a:lnSpc>
                <a:defRPr/>
              </a:pPr>
              <a:r>
                <a:rPr lang="en-US" sz="1000" dirty="0">
                  <a:solidFill>
                    <a:srgbClr val="FFFFFF">
                      <a:lumMod val="50000"/>
                    </a:srgbClr>
                  </a:solidFill>
                  <a:sym typeface="Trebuchet MS" panose="020B0603020202020204" pitchFamily="34" charset="0"/>
                </a:rPr>
                <a:t>Note: List footnotes in numerical order. Footnote numbers are not bracketed. Use 10pt font. Do not put a period at the end of the note or the source</a:t>
              </a:r>
            </a:p>
            <a:p>
              <a:pPr>
                <a:lnSpc>
                  <a:spcPct val="90000"/>
                </a:lnSpc>
                <a:defRPr/>
              </a:pPr>
              <a:r>
                <a:rPr lang="en-US" sz="1000" dirty="0">
                  <a:solidFill>
                    <a:srgbClr val="FFFFFF">
                      <a:lumMod val="50000"/>
                    </a:srgbClr>
                  </a:solidFill>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55"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93" name="Picture 92"/>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42790979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8138"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pic>
        <p:nvPicPr>
          <p:cNvPr id="9" name="Picture 8"/>
          <p:cNvPicPr>
            <a:picLocks noChangeAspect="1"/>
          </p:cNvPicPr>
          <p:nvPr userDrawn="1"/>
        </p:nvPicPr>
        <p:blipFill rotWithShape="1">
          <a:blip r:embed="rId7">
            <a:extLst>
              <a:ext uri="{28A0092B-C50C-407E-A947-70E740481C1C}">
                <a14:useLocalDpi xmlns:a14="http://schemas.microsoft.com/office/drawing/2010/main"/>
              </a:ext>
            </a:extLst>
          </a:blip>
          <a:srcRect l="1731" t="8741" r="102" b="27"/>
          <a:stretch/>
        </p:blipFill>
        <p:spPr>
          <a:xfrm rot="16200000" flipH="1">
            <a:off x="8471921" y="1973272"/>
            <a:ext cx="580573" cy="6858000"/>
          </a:xfrm>
          <a:prstGeom prst="rect">
            <a:avLst/>
          </a:prstGeom>
        </p:spPr>
      </p:pic>
      <p:pic>
        <p:nvPicPr>
          <p:cNvPr id="10" name="Picture 9"/>
          <p:cNvPicPr>
            <a:picLocks noChangeAspect="1"/>
          </p:cNvPicPr>
          <p:nvPr userDrawn="1"/>
        </p:nvPicPr>
        <p:blipFill rotWithShape="1">
          <a:blip r:embed="rId8"/>
          <a:srcRect t="28016" b="9848"/>
          <a:stretch/>
        </p:blipFill>
        <p:spPr>
          <a:xfrm>
            <a:off x="0" y="0"/>
            <a:ext cx="12192000" cy="5245100"/>
          </a:xfrm>
          <a:prstGeom prst="rect">
            <a:avLst/>
          </a:prstGeom>
        </p:spPr>
      </p:pic>
      <p:sp>
        <p:nvSpPr>
          <p:cNvPr id="11" name="Picture Placeholder 3"/>
          <p:cNvSpPr>
            <a:spLocks noGrp="1"/>
          </p:cNvSpPr>
          <p:nvPr>
            <p:ph type="pic" sz="quarter" idx="16" hasCustomPrompt="1"/>
          </p:nvPr>
        </p:nvSpPr>
        <p:spPr>
          <a:xfrm>
            <a:off x="9366561" y="5570642"/>
            <a:ext cx="1867935" cy="896833"/>
          </a:xfrm>
        </p:spPr>
        <p:txBody>
          <a:bodyPr tIns="731520" bIns="0" anchor="b"/>
          <a:lstStyle>
            <a:lvl1pPr algn="ctr">
              <a:defRPr sz="1600"/>
            </a:lvl1pPr>
          </a:lstStyle>
          <a:p>
            <a:r>
              <a:rPr kumimoji="1" lang="en-US" altLang="ja-JP" dirty="0"/>
              <a:t>Logo</a:t>
            </a:r>
            <a:endParaRPr kumimoji="1" lang="ja-JP" altLang="en-US" dirty="0"/>
          </a:p>
        </p:txBody>
      </p:sp>
      <p:sp>
        <p:nvSpPr>
          <p:cNvPr id="12" name="Rectangle 11"/>
          <p:cNvSpPr/>
          <p:nvPr userDrawn="1"/>
        </p:nvSpPr>
        <p:spPr bwMode="black">
          <a:xfrm>
            <a:off x="630936" y="626200"/>
            <a:ext cx="8125200" cy="5529600"/>
          </a:xfrm>
          <a:prstGeom prst="rect">
            <a:avLst/>
          </a:prstGeom>
          <a:gradFill flip="none" rotWithShape="1">
            <a:gsLst>
              <a:gs pos="0">
                <a:schemeClr val="accent1">
                  <a:alpha val="61000"/>
                  <a:lumMod val="10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dirty="0">
              <a:solidFill>
                <a:prstClr val="white"/>
              </a:solidFill>
              <a:sym typeface="Trebuchet MS" panose="020B0603020202020204" pitchFamily="34" charset="0"/>
            </a:endParaRPr>
          </a:p>
        </p:txBody>
      </p:sp>
      <p:sp>
        <p:nvSpPr>
          <p:cNvPr id="13" name="Text Placeholder 23"/>
          <p:cNvSpPr>
            <a:spLocks noGrp="1"/>
          </p:cNvSpPr>
          <p:nvPr>
            <p:ph type="body" sz="quarter" idx="15" hasCustomPrompt="1"/>
          </p:nvPr>
        </p:nvSpPr>
        <p:spPr>
          <a:xfrm>
            <a:off x="957600" y="6207842"/>
            <a:ext cx="6868800" cy="327148"/>
          </a:xfrm>
        </p:spPr>
        <p:txBody>
          <a:bodyPr lIns="0" tIns="45720" rIns="91440" bIns="45720">
            <a:noAutofit/>
          </a:bodyPr>
          <a:lstStyle>
            <a:lvl1pPr>
              <a:spcBef>
                <a:spcPts val="0"/>
              </a:spcBef>
              <a:defRPr sz="1200" b="0" i="0" baseline="0">
                <a:solidFill>
                  <a:srgbClr val="2A5159"/>
                </a:solidFill>
                <a:latin typeface="Trebuchet MS" panose="020B0603020202020204" pitchFamily="34" charset="0"/>
                <a:cs typeface="+mn-cs"/>
                <a:sym typeface="Trebuchet MS" panose="020B0603020202020204" pitchFamily="34" charset="0"/>
              </a:defRPr>
            </a:lvl1pPr>
          </a:lstStyle>
          <a:p>
            <a:pPr lvl="0"/>
            <a:r>
              <a:rPr lang="en-GB" dirty="0"/>
              <a:t>CLICK TO EDIT DATE/PLACE</a:t>
            </a:r>
          </a:p>
        </p:txBody>
      </p:sp>
      <p:pic>
        <p:nvPicPr>
          <p:cNvPr id="14" name="Picture 13"/>
          <p:cNvPicPr>
            <a:picLocks noChangeAspect="1"/>
          </p:cNvPicPr>
          <p:nvPr userDrawn="1"/>
        </p:nvPicPr>
        <p:blipFill rotWithShape="1">
          <a:blip r:embed="rId9" cstate="screen">
            <a:extLst>
              <a:ext uri="{28A0092B-C50C-407E-A947-70E740481C1C}">
                <a14:useLocalDpi xmlns:a14="http://schemas.microsoft.com/office/drawing/2010/main"/>
              </a:ext>
            </a:extLst>
          </a:blip>
          <a:srcRect l="12251" t="17463" r="14824" b="21349"/>
          <a:stretch/>
        </p:blipFill>
        <p:spPr>
          <a:xfrm>
            <a:off x="957600" y="812026"/>
            <a:ext cx="1581522" cy="894745"/>
          </a:xfrm>
          <a:prstGeom prst="rect">
            <a:avLst/>
          </a:prstGeom>
        </p:spPr>
      </p:pic>
      <p:sp>
        <p:nvSpPr>
          <p:cNvPr id="17" name="Text Placeholder 20"/>
          <p:cNvSpPr>
            <a:spLocks noGrp="1"/>
          </p:cNvSpPr>
          <p:nvPr>
            <p:ph type="body" sz="quarter" idx="14" hasCustomPrompt="1"/>
          </p:nvPr>
        </p:nvSpPr>
        <p:spPr>
          <a:xfrm>
            <a:off x="957600" y="5495706"/>
            <a:ext cx="6868800" cy="436195"/>
          </a:xfrm>
        </p:spPr>
        <p:txBody>
          <a:bodyPr lIns="0" tIns="45720" rIns="91440" bIns="45720" anchor="ctr">
            <a:noAutofit/>
          </a:bodyPr>
          <a:lstStyle>
            <a:lvl1pPr>
              <a:lnSpc>
                <a:spcPct val="100000"/>
              </a:lnSpc>
              <a:spcBef>
                <a:spcPts val="672"/>
              </a:spcBef>
              <a:spcAft>
                <a:spcPts val="0"/>
              </a:spcAft>
              <a:defRPr sz="1600" b="0" i="0">
                <a:solidFill>
                  <a:srgbClr val="FFFFFF"/>
                </a:solidFill>
                <a:latin typeface="Trebuchet MS" panose="020B0603020202020204" pitchFamily="34" charset="0"/>
                <a:cs typeface="+mn-cs"/>
                <a:sym typeface="Trebuchet MS" panose="020B0603020202020204" pitchFamily="34" charset="0"/>
              </a:defRPr>
            </a:lvl1pPr>
            <a:lvl5pPr>
              <a:defRPr sz="2400" b="0" i="1"/>
            </a:lvl5pPr>
          </a:lstStyle>
          <a:p>
            <a:pPr lvl="0"/>
            <a:r>
              <a:rPr lang="en-GB" dirty="0"/>
              <a:t>Subtitle in sentence case</a:t>
            </a:r>
          </a:p>
        </p:txBody>
      </p:sp>
      <p:sp>
        <p:nvSpPr>
          <p:cNvPr id="18" name="Title 18"/>
          <p:cNvSpPr>
            <a:spLocks noGrp="1"/>
          </p:cNvSpPr>
          <p:nvPr>
            <p:ph type="title" hasCustomPrompt="1"/>
          </p:nvPr>
        </p:nvSpPr>
        <p:spPr>
          <a:xfrm>
            <a:off x="957600" y="1886242"/>
            <a:ext cx="6868800" cy="3138423"/>
          </a:xfrm>
        </p:spPr>
        <p:txBody>
          <a:bodyPr lIns="0" tIns="45720" rIns="91440" bIns="45720" anchor="b">
            <a:noAutofit/>
          </a:bodyPr>
          <a:lstStyle>
            <a:lvl1pPr marL="0" algn="l" defTabSz="914400" rtl="0" eaLnBrk="1" latinLnBrk="0" hangingPunct="1">
              <a:lnSpc>
                <a:spcPct val="100000"/>
              </a:lnSpc>
              <a:spcBef>
                <a:spcPct val="0"/>
              </a:spcBef>
              <a:buNone/>
              <a:defRPr lang="en-GB" sz="5400" b="0" kern="1200" dirty="0" smtClean="0">
                <a:solidFill>
                  <a:srgbClr val="FFFFFF"/>
                </a:solidFill>
                <a:latin typeface="Trebuchet MS" panose="020B0603020202020204" pitchFamily="34" charset="0"/>
                <a:ea typeface="+mj-ea"/>
                <a:cs typeface="+mj-cs"/>
                <a:sym typeface="Trebuchet MS" panose="020B0603020202020204" pitchFamily="34" charset="0"/>
              </a:defRPr>
            </a:lvl1pPr>
          </a:lstStyle>
          <a:p>
            <a:r>
              <a:rPr lang="en-GB" dirty="0"/>
              <a:t>Title in Title Case</a:t>
            </a:r>
          </a:p>
        </p:txBody>
      </p:sp>
      <p:pic>
        <p:nvPicPr>
          <p:cNvPr id="15" name="Picture 14"/>
          <p:cNvPicPr>
            <a:picLocks noChangeAspect="1"/>
          </p:cNvPicPr>
          <p:nvPr userDrawn="1">
            <p:custDataLst>
              <p:tags r:id="rId3"/>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16291690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 3_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9162"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5" name="Picture 14"/>
          <p:cNvPicPr>
            <a:picLocks noChangeAspect="1"/>
          </p:cNvPicPr>
          <p:nvPr userDrawn="1"/>
        </p:nvPicPr>
        <p:blipFill rotWithShape="1">
          <a:blip r:embed="rId7" cstate="screen">
            <a:extLst>
              <a:ext uri="{28A0092B-C50C-407E-A947-70E740481C1C}">
                <a14:useLocalDpi xmlns:a14="http://schemas.microsoft.com/office/drawing/2010/main"/>
              </a:ext>
            </a:extLst>
          </a:blip>
          <a:srcRect t="1" b="35463"/>
          <a:stretch/>
        </p:blipFill>
        <p:spPr>
          <a:xfrm>
            <a:off x="0" y="1"/>
            <a:ext cx="12192000" cy="5267324"/>
          </a:xfrm>
          <a:prstGeom prst="rect">
            <a:avLst/>
          </a:prstGeom>
        </p:spPr>
      </p:pic>
      <p:sp>
        <p:nvSpPr>
          <p:cNvPr id="19" name="Rectangle 18"/>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rgbClr val="FFFFFF"/>
              </a:solidFill>
              <a:sym typeface="Trebuchet MS" panose="020B0603020202020204" pitchFamily="34" charset="0"/>
            </a:endParaRPr>
          </a:p>
        </p:txBody>
      </p:sp>
      <p:pic>
        <p:nvPicPr>
          <p:cNvPr id="23" name="Picture 22"/>
          <p:cNvPicPr>
            <a:picLocks noChangeAspect="1"/>
          </p:cNvPicPr>
          <p:nvPr userDrawn="1"/>
        </p:nvPicPr>
        <p:blipFill rotWithShape="1">
          <a:blip r:embed="rId8">
            <a:extLst>
              <a:ext uri="{28A0092B-C50C-407E-A947-70E740481C1C}">
                <a14:useLocalDpi xmlns:a14="http://schemas.microsoft.com/office/drawing/2010/main"/>
              </a:ext>
            </a:extLst>
          </a:blip>
          <a:srcRect l="1731" t="8741" r="102" b="27"/>
          <a:stretch/>
        </p:blipFill>
        <p:spPr>
          <a:xfrm rot="16200000" flipH="1">
            <a:off x="8471921" y="1973272"/>
            <a:ext cx="580573" cy="6858000"/>
          </a:xfrm>
          <a:prstGeom prst="rect">
            <a:avLst/>
          </a:prstGeom>
        </p:spPr>
      </p:pic>
      <p:sp>
        <p:nvSpPr>
          <p:cNvPr id="24" name="Picture Placeholder 3"/>
          <p:cNvSpPr>
            <a:spLocks noGrp="1"/>
          </p:cNvSpPr>
          <p:nvPr>
            <p:ph type="pic" sz="quarter" idx="16" hasCustomPrompt="1"/>
          </p:nvPr>
        </p:nvSpPr>
        <p:spPr>
          <a:xfrm>
            <a:off x="9366561" y="5570642"/>
            <a:ext cx="1867935" cy="896833"/>
          </a:xfrm>
        </p:spPr>
        <p:txBody>
          <a:bodyPr tIns="731520" bIns="0" anchor="b"/>
          <a:lstStyle>
            <a:lvl1pPr algn="ctr">
              <a:defRPr sz="1600"/>
            </a:lvl1pPr>
          </a:lstStyle>
          <a:p>
            <a:r>
              <a:rPr kumimoji="1" lang="en-US" altLang="ja-JP" dirty="0"/>
              <a:t>Logo</a:t>
            </a:r>
            <a:endParaRPr kumimoji="1" lang="ja-JP" altLang="en-US" dirty="0"/>
          </a:p>
        </p:txBody>
      </p:sp>
      <p:sp>
        <p:nvSpPr>
          <p:cNvPr id="25" name="Rectangle 24"/>
          <p:cNvSpPr/>
          <p:nvPr userDrawn="1"/>
        </p:nvSpPr>
        <p:spPr bwMode="black">
          <a:xfrm>
            <a:off x="630936" y="626200"/>
            <a:ext cx="8125200" cy="5529600"/>
          </a:xfrm>
          <a:prstGeom prst="rect">
            <a:avLst/>
          </a:prstGeom>
          <a:gradFill flip="none" rotWithShape="1">
            <a:gsLst>
              <a:gs pos="0">
                <a:schemeClr val="accent1">
                  <a:alpha val="61000"/>
                  <a:lumMod val="10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5000"/>
              </a:lnSpc>
            </a:pPr>
            <a:endParaRPr lang="en-US" sz="2000" dirty="0">
              <a:solidFill>
                <a:prstClr val="white"/>
              </a:solidFill>
              <a:sym typeface="Trebuchet MS" panose="020B0603020202020204" pitchFamily="34" charset="0"/>
            </a:endParaRPr>
          </a:p>
        </p:txBody>
      </p:sp>
      <p:sp>
        <p:nvSpPr>
          <p:cNvPr id="26" name="Text Placeholder 23"/>
          <p:cNvSpPr>
            <a:spLocks noGrp="1"/>
          </p:cNvSpPr>
          <p:nvPr>
            <p:ph type="body" sz="quarter" idx="15" hasCustomPrompt="1"/>
          </p:nvPr>
        </p:nvSpPr>
        <p:spPr>
          <a:xfrm>
            <a:off x="957600" y="6207842"/>
            <a:ext cx="6868800" cy="327148"/>
          </a:xfrm>
        </p:spPr>
        <p:txBody>
          <a:bodyPr lIns="0" tIns="45720" rIns="91440" bIns="45720">
            <a:noAutofit/>
          </a:bodyPr>
          <a:lstStyle>
            <a:lvl1pPr>
              <a:spcBef>
                <a:spcPts val="0"/>
              </a:spcBef>
              <a:defRPr sz="1200" b="0" i="0" baseline="0">
                <a:solidFill>
                  <a:srgbClr val="2A5159"/>
                </a:solidFill>
                <a:latin typeface="Trebuchet MS" panose="020B0603020202020204" pitchFamily="34" charset="0"/>
                <a:cs typeface="+mn-cs"/>
                <a:sym typeface="Trebuchet MS" panose="020B0603020202020204" pitchFamily="34" charset="0"/>
              </a:defRPr>
            </a:lvl1pPr>
          </a:lstStyle>
          <a:p>
            <a:pPr lvl="0"/>
            <a:r>
              <a:rPr lang="en-GB" dirty="0"/>
              <a:t>CLICK TO EDIT DATE/PLACE</a:t>
            </a:r>
          </a:p>
        </p:txBody>
      </p:sp>
      <p:pic>
        <p:nvPicPr>
          <p:cNvPr id="27" name="Picture 26"/>
          <p:cNvPicPr>
            <a:picLocks noChangeAspect="1"/>
          </p:cNvPicPr>
          <p:nvPr userDrawn="1"/>
        </p:nvPicPr>
        <p:blipFill rotWithShape="1">
          <a:blip r:embed="rId9" cstate="screen">
            <a:extLst>
              <a:ext uri="{28A0092B-C50C-407E-A947-70E740481C1C}">
                <a14:useLocalDpi xmlns:a14="http://schemas.microsoft.com/office/drawing/2010/main"/>
              </a:ext>
            </a:extLst>
          </a:blip>
          <a:srcRect l="12251" t="17463" r="14824" b="21349"/>
          <a:stretch/>
        </p:blipFill>
        <p:spPr>
          <a:xfrm>
            <a:off x="957600" y="767576"/>
            <a:ext cx="2884150" cy="1631706"/>
          </a:xfrm>
          <a:prstGeom prst="rect">
            <a:avLst/>
          </a:prstGeom>
        </p:spPr>
      </p:pic>
      <p:sp>
        <p:nvSpPr>
          <p:cNvPr id="28" name="Text Placeholder 20"/>
          <p:cNvSpPr>
            <a:spLocks noGrp="1"/>
          </p:cNvSpPr>
          <p:nvPr>
            <p:ph type="body" sz="quarter" idx="14" hasCustomPrompt="1"/>
          </p:nvPr>
        </p:nvSpPr>
        <p:spPr>
          <a:xfrm>
            <a:off x="957600" y="5495706"/>
            <a:ext cx="6868800" cy="436195"/>
          </a:xfrm>
        </p:spPr>
        <p:txBody>
          <a:bodyPr lIns="0" tIns="45720" rIns="91440" bIns="45720" anchor="ctr">
            <a:noAutofit/>
          </a:bodyPr>
          <a:lstStyle>
            <a:lvl1pPr>
              <a:lnSpc>
                <a:spcPct val="100000"/>
              </a:lnSpc>
              <a:spcBef>
                <a:spcPts val="672"/>
              </a:spcBef>
              <a:spcAft>
                <a:spcPts val="0"/>
              </a:spcAft>
              <a:defRPr sz="1600" b="0" i="0">
                <a:solidFill>
                  <a:srgbClr val="FFFFFF"/>
                </a:solidFill>
                <a:latin typeface="Trebuchet MS" panose="020B0603020202020204" pitchFamily="34" charset="0"/>
                <a:cs typeface="+mn-cs"/>
                <a:sym typeface="Trebuchet MS" panose="020B0603020202020204" pitchFamily="34" charset="0"/>
              </a:defRPr>
            </a:lvl1pPr>
            <a:lvl5pPr>
              <a:defRPr sz="2400" b="0" i="1"/>
            </a:lvl5pPr>
          </a:lstStyle>
          <a:p>
            <a:pPr lvl="0"/>
            <a:r>
              <a:rPr lang="en-GB" dirty="0"/>
              <a:t>Subtitle in sentence case</a:t>
            </a:r>
          </a:p>
        </p:txBody>
      </p:sp>
      <p:sp>
        <p:nvSpPr>
          <p:cNvPr id="29" name="Title 18"/>
          <p:cNvSpPr>
            <a:spLocks noGrp="1"/>
          </p:cNvSpPr>
          <p:nvPr>
            <p:ph type="title" hasCustomPrompt="1"/>
          </p:nvPr>
        </p:nvSpPr>
        <p:spPr>
          <a:xfrm>
            <a:off x="957600" y="2540658"/>
            <a:ext cx="6868800" cy="2484007"/>
          </a:xfrm>
        </p:spPr>
        <p:txBody>
          <a:bodyPr lIns="0" tIns="45720" rIns="91440" bIns="45720" anchor="b">
            <a:noAutofit/>
          </a:bodyPr>
          <a:lstStyle>
            <a:lvl1pPr marL="0" algn="l" defTabSz="914400" rtl="0" eaLnBrk="1" latinLnBrk="0" hangingPunct="1">
              <a:lnSpc>
                <a:spcPct val="100000"/>
              </a:lnSpc>
              <a:spcBef>
                <a:spcPct val="0"/>
              </a:spcBef>
              <a:buNone/>
              <a:defRPr lang="en-GB" sz="5400" b="0" kern="1200" dirty="0" smtClean="0">
                <a:solidFill>
                  <a:srgbClr val="FFFFFF"/>
                </a:solidFill>
                <a:latin typeface="Trebuchet MS" panose="020B0603020202020204" pitchFamily="34" charset="0"/>
                <a:ea typeface="+mj-ea"/>
                <a:cs typeface="+mj-cs"/>
                <a:sym typeface="Trebuchet MS" panose="020B0603020202020204" pitchFamily="34" charset="0"/>
              </a:defRPr>
            </a:lvl1pPr>
          </a:lstStyle>
          <a:p>
            <a:r>
              <a:rPr lang="en-GB" dirty="0"/>
              <a:t>Title in Title Case</a:t>
            </a:r>
          </a:p>
        </p:txBody>
      </p:sp>
      <p:pic>
        <p:nvPicPr>
          <p:cNvPr id="12" name="Picture 11"/>
          <p:cNvPicPr>
            <a:picLocks noChangeAspect="1"/>
          </p:cNvPicPr>
          <p:nvPr userDrawn="1">
            <p:custDataLst>
              <p:tags r:id="rId3"/>
            </p:custDataLst>
          </p:nvPr>
        </p:nvPicPr>
        <p:blipFill>
          <a:blip r:embed="rId10"/>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638177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0186"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lumMod val="50000"/>
                  </a:srgbClr>
                </a:solidFill>
                <a:sym typeface="Trebuchet MS" panose="020B0603020202020204" pitchFamily="34" charset="0"/>
              </a:rPr>
              <a:t>Copyright © 2017 by The Boston Consulting Group, Inc. All rights reserved.</a:t>
            </a:r>
          </a:p>
        </p:txBody>
      </p:sp>
      <p:sp>
        <p:nvSpPr>
          <p:cNvPr id="8" name="Title 7"/>
          <p:cNvSpPr>
            <a:spLocks noGrp="1"/>
          </p:cNvSpPr>
          <p:nvPr>
            <p:ph type="title" hasCustomPrompt="1"/>
          </p:nvPr>
        </p:nvSpPr>
        <p:spPr>
          <a:xfrm>
            <a:off x="630000" y="622800"/>
            <a:ext cx="10933350" cy="332399"/>
          </a:xfrm>
        </p:spPr>
        <p:txBody>
          <a:bodyPr/>
          <a:lstStyle>
            <a:lvl1pPr>
              <a:defRPr>
                <a:latin typeface="Trebuchet MS" panose="020B0603020202020204" pitchFamily="34" charset="0"/>
                <a:sym typeface="Trebuchet MS" panose="020B0603020202020204" pitchFamily="34" charset="0"/>
              </a:defRPr>
            </a:lvl1pPr>
          </a:lstStyle>
          <a:p>
            <a:r>
              <a:rPr lang="en-US" dirty="0"/>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rgbClr val="FFFFFF">
                    <a:lumMod val="50000"/>
                  </a:srgbClr>
                </a:solidFill>
                <a:sym typeface="Trebuchet MS" panose="020B0603020202020204" pitchFamily="34" charset="0"/>
              </a:rPr>
              <a:t>CPI Strategy - Australia (Das).pptx</a:t>
            </a:r>
            <a:endParaRPr lang="en-US" sz="700" dirty="0">
              <a:solidFill>
                <a:srgbClr val="FFFFFF">
                  <a:lumMod val="50000"/>
                </a:srgbClr>
              </a:solidFill>
              <a:sym typeface="Trebuchet MS" panose="020B0603020202020204" pitchFamily="34" charset="0"/>
            </a:endParaRPr>
          </a:p>
        </p:txBody>
      </p:sp>
      <p:pic>
        <p:nvPicPr>
          <p:cNvPr id="9" name="Picture 8"/>
          <p:cNvPicPr>
            <a:picLocks noChangeAspect="1"/>
          </p:cNvPicPr>
          <p:nvPr userDrawn="1">
            <p:custDataLst>
              <p:tags r:id="rId4"/>
            </p:custDataLst>
          </p:nvPr>
        </p:nvPicPr>
        <p:blipFill>
          <a:blip r:embed="rId8"/>
          <a:stretch>
            <a:fillRect/>
          </a:stretch>
        </p:blipFill>
        <p:spPr>
          <a:xfrm>
            <a:off x="5483352" y="6583680"/>
            <a:ext cx="1225296" cy="191773"/>
          </a:xfrm>
          <a:prstGeom prst="rect">
            <a:avLst/>
          </a:prstGeom>
        </p:spPr>
      </p:pic>
    </p:spTree>
    <p:extLst>
      <p:ext uri="{BB962C8B-B14F-4D97-AF65-F5344CB8AC3E}">
        <p14:creationId xmlns:p14="http://schemas.microsoft.com/office/powerpoint/2010/main" val="2886848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oleObject" Target="../embeddings/oleObject1.bin"/><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vmlDrawing" Target="../drawings/vmlDrawing1.v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1.xml"/><Relationship Id="rId21" Type="http://schemas.openxmlformats.org/officeDocument/2006/relationships/slideLayout" Target="../slideLayouts/slideLayout86.xml"/><Relationship Id="rId42" Type="http://schemas.openxmlformats.org/officeDocument/2006/relationships/slideLayout" Target="../slideLayouts/slideLayout107.xml"/><Relationship Id="rId47" Type="http://schemas.openxmlformats.org/officeDocument/2006/relationships/slideLayout" Target="../slideLayouts/slideLayout112.xml"/><Relationship Id="rId63" Type="http://schemas.openxmlformats.org/officeDocument/2006/relationships/slideLayout" Target="../slideLayouts/slideLayout128.xml"/><Relationship Id="rId68" Type="http://schemas.openxmlformats.org/officeDocument/2006/relationships/tags" Target="../tags/tag136.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9" Type="http://schemas.openxmlformats.org/officeDocument/2006/relationships/slideLayout" Target="../slideLayouts/slideLayout94.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slideLayout" Target="../slideLayouts/slideLayout105.xml"/><Relationship Id="rId45" Type="http://schemas.openxmlformats.org/officeDocument/2006/relationships/slideLayout" Target="../slideLayouts/slideLayout110.xml"/><Relationship Id="rId53" Type="http://schemas.openxmlformats.org/officeDocument/2006/relationships/slideLayout" Target="../slideLayouts/slideLayout118.xml"/><Relationship Id="rId58" Type="http://schemas.openxmlformats.org/officeDocument/2006/relationships/slideLayout" Target="../slideLayouts/slideLayout123.xml"/><Relationship Id="rId66" Type="http://schemas.openxmlformats.org/officeDocument/2006/relationships/theme" Target="../theme/theme2.xml"/><Relationship Id="rId5" Type="http://schemas.openxmlformats.org/officeDocument/2006/relationships/slideLayout" Target="../slideLayouts/slideLayout70.xml"/><Relationship Id="rId61" Type="http://schemas.openxmlformats.org/officeDocument/2006/relationships/slideLayout" Target="../slideLayouts/slideLayout126.xml"/><Relationship Id="rId19" Type="http://schemas.openxmlformats.org/officeDocument/2006/relationships/slideLayout" Target="../slideLayouts/slideLayout8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slideLayout" Target="../slideLayouts/slideLayout108.xml"/><Relationship Id="rId48" Type="http://schemas.openxmlformats.org/officeDocument/2006/relationships/slideLayout" Target="../slideLayouts/slideLayout113.xml"/><Relationship Id="rId56" Type="http://schemas.openxmlformats.org/officeDocument/2006/relationships/slideLayout" Target="../slideLayouts/slideLayout121.xml"/><Relationship Id="rId64" Type="http://schemas.openxmlformats.org/officeDocument/2006/relationships/slideLayout" Target="../slideLayouts/slideLayout129.xml"/><Relationship Id="rId69" Type="http://schemas.openxmlformats.org/officeDocument/2006/relationships/oleObject" Target="../embeddings/oleObject15.bin"/><Relationship Id="rId8" Type="http://schemas.openxmlformats.org/officeDocument/2006/relationships/slideLayout" Target="../slideLayouts/slideLayout73.xml"/><Relationship Id="rId51" Type="http://schemas.openxmlformats.org/officeDocument/2006/relationships/slideLayout" Target="../slideLayouts/slideLayout116.xml"/><Relationship Id="rId3" Type="http://schemas.openxmlformats.org/officeDocument/2006/relationships/slideLayout" Target="../slideLayouts/slideLayout68.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46" Type="http://schemas.openxmlformats.org/officeDocument/2006/relationships/slideLayout" Target="../slideLayouts/slideLayout111.xml"/><Relationship Id="rId59" Type="http://schemas.openxmlformats.org/officeDocument/2006/relationships/slideLayout" Target="../slideLayouts/slideLayout124.xml"/><Relationship Id="rId67" Type="http://schemas.openxmlformats.org/officeDocument/2006/relationships/vmlDrawing" Target="../drawings/vmlDrawing15.vml"/><Relationship Id="rId20" Type="http://schemas.openxmlformats.org/officeDocument/2006/relationships/slideLayout" Target="../slideLayouts/slideLayout85.xml"/><Relationship Id="rId41" Type="http://schemas.openxmlformats.org/officeDocument/2006/relationships/slideLayout" Target="../slideLayouts/slideLayout106.xml"/><Relationship Id="rId54" Type="http://schemas.openxmlformats.org/officeDocument/2006/relationships/slideLayout" Target="../slideLayouts/slideLayout119.xml"/><Relationship Id="rId62" Type="http://schemas.openxmlformats.org/officeDocument/2006/relationships/slideLayout" Target="../slideLayouts/slideLayout127.xml"/><Relationship Id="rId70" Type="http://schemas.openxmlformats.org/officeDocument/2006/relationships/image" Target="../media/image1.emf"/><Relationship Id="rId1" Type="http://schemas.openxmlformats.org/officeDocument/2006/relationships/slideLayout" Target="../slideLayouts/slideLayout66.xml"/><Relationship Id="rId6" Type="http://schemas.openxmlformats.org/officeDocument/2006/relationships/slideLayout" Target="../slideLayouts/slideLayout71.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49" Type="http://schemas.openxmlformats.org/officeDocument/2006/relationships/slideLayout" Target="../slideLayouts/slideLayout114.xml"/><Relationship Id="rId57" Type="http://schemas.openxmlformats.org/officeDocument/2006/relationships/slideLayout" Target="../slideLayouts/slideLayout122.xml"/><Relationship Id="rId10" Type="http://schemas.openxmlformats.org/officeDocument/2006/relationships/slideLayout" Target="../slideLayouts/slideLayout75.xml"/><Relationship Id="rId31" Type="http://schemas.openxmlformats.org/officeDocument/2006/relationships/slideLayout" Target="../slideLayouts/slideLayout96.xml"/><Relationship Id="rId44" Type="http://schemas.openxmlformats.org/officeDocument/2006/relationships/slideLayout" Target="../slideLayouts/slideLayout109.xml"/><Relationship Id="rId52" Type="http://schemas.openxmlformats.org/officeDocument/2006/relationships/slideLayout" Target="../slideLayouts/slideLayout117.xml"/><Relationship Id="rId60" Type="http://schemas.openxmlformats.org/officeDocument/2006/relationships/slideLayout" Target="../slideLayouts/slideLayout125.xml"/><Relationship Id="rId65" Type="http://schemas.openxmlformats.org/officeDocument/2006/relationships/slideLayout" Target="../slideLayouts/slideLayout130.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9" Type="http://schemas.openxmlformats.org/officeDocument/2006/relationships/slideLayout" Target="../slideLayouts/slideLayout104.xml"/><Relationship Id="rId34" Type="http://schemas.openxmlformats.org/officeDocument/2006/relationships/slideLayout" Target="../slideLayouts/slideLayout99.xml"/><Relationship Id="rId50" Type="http://schemas.openxmlformats.org/officeDocument/2006/relationships/slideLayout" Target="../slideLayouts/slideLayout115.xml"/><Relationship Id="rId55" Type="http://schemas.openxmlformats.org/officeDocument/2006/relationships/slideLayout" Target="../slideLayouts/slideLayout12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56.xml"/><Relationship Id="rId21" Type="http://schemas.openxmlformats.org/officeDocument/2006/relationships/slideLayout" Target="../slideLayouts/slideLayout151.xml"/><Relationship Id="rId42" Type="http://schemas.openxmlformats.org/officeDocument/2006/relationships/slideLayout" Target="../slideLayouts/slideLayout172.xml"/><Relationship Id="rId47" Type="http://schemas.openxmlformats.org/officeDocument/2006/relationships/slideLayout" Target="../slideLayouts/slideLayout177.xml"/><Relationship Id="rId63" Type="http://schemas.openxmlformats.org/officeDocument/2006/relationships/slideLayout" Target="../slideLayouts/slideLayout193.xml"/><Relationship Id="rId68" Type="http://schemas.openxmlformats.org/officeDocument/2006/relationships/vmlDrawing" Target="../drawings/vmlDrawing78.vml"/><Relationship Id="rId7" Type="http://schemas.openxmlformats.org/officeDocument/2006/relationships/slideLayout" Target="../slideLayouts/slideLayout137.xml"/><Relationship Id="rId71" Type="http://schemas.openxmlformats.org/officeDocument/2006/relationships/image" Target="../media/image1.emf"/><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9" Type="http://schemas.openxmlformats.org/officeDocument/2006/relationships/slideLayout" Target="../slideLayouts/slideLayout159.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32" Type="http://schemas.openxmlformats.org/officeDocument/2006/relationships/slideLayout" Target="../slideLayouts/slideLayout162.xml"/><Relationship Id="rId37" Type="http://schemas.openxmlformats.org/officeDocument/2006/relationships/slideLayout" Target="../slideLayouts/slideLayout167.xml"/><Relationship Id="rId40" Type="http://schemas.openxmlformats.org/officeDocument/2006/relationships/slideLayout" Target="../slideLayouts/slideLayout170.xml"/><Relationship Id="rId45" Type="http://schemas.openxmlformats.org/officeDocument/2006/relationships/slideLayout" Target="../slideLayouts/slideLayout175.xml"/><Relationship Id="rId53" Type="http://schemas.openxmlformats.org/officeDocument/2006/relationships/slideLayout" Target="../slideLayouts/slideLayout183.xml"/><Relationship Id="rId58" Type="http://schemas.openxmlformats.org/officeDocument/2006/relationships/slideLayout" Target="../slideLayouts/slideLayout188.xml"/><Relationship Id="rId66" Type="http://schemas.openxmlformats.org/officeDocument/2006/relationships/slideLayout" Target="../slideLayouts/slideLayout196.xml"/><Relationship Id="rId5" Type="http://schemas.openxmlformats.org/officeDocument/2006/relationships/slideLayout" Target="../slideLayouts/slideLayout135.xml"/><Relationship Id="rId61" Type="http://schemas.openxmlformats.org/officeDocument/2006/relationships/slideLayout" Target="../slideLayouts/slideLayout191.xml"/><Relationship Id="rId19" Type="http://schemas.openxmlformats.org/officeDocument/2006/relationships/slideLayout" Target="../slideLayouts/slideLayout14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slideLayout" Target="../slideLayouts/slideLayout157.xml"/><Relationship Id="rId30" Type="http://schemas.openxmlformats.org/officeDocument/2006/relationships/slideLayout" Target="../slideLayouts/slideLayout160.xml"/><Relationship Id="rId35" Type="http://schemas.openxmlformats.org/officeDocument/2006/relationships/slideLayout" Target="../slideLayouts/slideLayout165.xml"/><Relationship Id="rId43" Type="http://schemas.openxmlformats.org/officeDocument/2006/relationships/slideLayout" Target="../slideLayouts/slideLayout173.xml"/><Relationship Id="rId48" Type="http://schemas.openxmlformats.org/officeDocument/2006/relationships/slideLayout" Target="../slideLayouts/slideLayout178.xml"/><Relationship Id="rId56" Type="http://schemas.openxmlformats.org/officeDocument/2006/relationships/slideLayout" Target="../slideLayouts/slideLayout186.xml"/><Relationship Id="rId64" Type="http://schemas.openxmlformats.org/officeDocument/2006/relationships/slideLayout" Target="../slideLayouts/slideLayout194.xml"/><Relationship Id="rId69" Type="http://schemas.openxmlformats.org/officeDocument/2006/relationships/tags" Target="../tags/tag316.xml"/><Relationship Id="rId8" Type="http://schemas.openxmlformats.org/officeDocument/2006/relationships/slideLayout" Target="../slideLayouts/slideLayout138.xml"/><Relationship Id="rId51" Type="http://schemas.openxmlformats.org/officeDocument/2006/relationships/slideLayout" Target="../slideLayouts/slideLayout181.xml"/><Relationship Id="rId3" Type="http://schemas.openxmlformats.org/officeDocument/2006/relationships/slideLayout" Target="../slideLayouts/slideLayout133.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33" Type="http://schemas.openxmlformats.org/officeDocument/2006/relationships/slideLayout" Target="../slideLayouts/slideLayout163.xml"/><Relationship Id="rId38" Type="http://schemas.openxmlformats.org/officeDocument/2006/relationships/slideLayout" Target="../slideLayouts/slideLayout168.xml"/><Relationship Id="rId46" Type="http://schemas.openxmlformats.org/officeDocument/2006/relationships/slideLayout" Target="../slideLayouts/slideLayout176.xml"/><Relationship Id="rId59" Type="http://schemas.openxmlformats.org/officeDocument/2006/relationships/slideLayout" Target="../slideLayouts/slideLayout189.xml"/><Relationship Id="rId67" Type="http://schemas.openxmlformats.org/officeDocument/2006/relationships/theme" Target="../theme/theme3.xml"/><Relationship Id="rId20" Type="http://schemas.openxmlformats.org/officeDocument/2006/relationships/slideLayout" Target="../slideLayouts/slideLayout150.xml"/><Relationship Id="rId41" Type="http://schemas.openxmlformats.org/officeDocument/2006/relationships/slideLayout" Target="../slideLayouts/slideLayout171.xml"/><Relationship Id="rId54" Type="http://schemas.openxmlformats.org/officeDocument/2006/relationships/slideLayout" Target="../slideLayouts/slideLayout184.xml"/><Relationship Id="rId62" Type="http://schemas.openxmlformats.org/officeDocument/2006/relationships/slideLayout" Target="../slideLayouts/slideLayout192.xml"/><Relationship Id="rId70" Type="http://schemas.openxmlformats.org/officeDocument/2006/relationships/oleObject" Target="../embeddings/oleObject78.bin"/><Relationship Id="rId1" Type="http://schemas.openxmlformats.org/officeDocument/2006/relationships/slideLayout" Target="../slideLayouts/slideLayout131.xml"/><Relationship Id="rId6" Type="http://schemas.openxmlformats.org/officeDocument/2006/relationships/slideLayout" Target="../slideLayouts/slideLayout136.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28" Type="http://schemas.openxmlformats.org/officeDocument/2006/relationships/slideLayout" Target="../slideLayouts/slideLayout158.xml"/><Relationship Id="rId36" Type="http://schemas.openxmlformats.org/officeDocument/2006/relationships/slideLayout" Target="../slideLayouts/slideLayout166.xml"/><Relationship Id="rId49" Type="http://schemas.openxmlformats.org/officeDocument/2006/relationships/slideLayout" Target="../slideLayouts/slideLayout179.xml"/><Relationship Id="rId57" Type="http://schemas.openxmlformats.org/officeDocument/2006/relationships/slideLayout" Target="../slideLayouts/slideLayout187.xml"/><Relationship Id="rId10" Type="http://schemas.openxmlformats.org/officeDocument/2006/relationships/slideLayout" Target="../slideLayouts/slideLayout140.xml"/><Relationship Id="rId31" Type="http://schemas.openxmlformats.org/officeDocument/2006/relationships/slideLayout" Target="../slideLayouts/slideLayout161.xml"/><Relationship Id="rId44" Type="http://schemas.openxmlformats.org/officeDocument/2006/relationships/slideLayout" Target="../slideLayouts/slideLayout174.xml"/><Relationship Id="rId52" Type="http://schemas.openxmlformats.org/officeDocument/2006/relationships/slideLayout" Target="../slideLayouts/slideLayout182.xml"/><Relationship Id="rId60" Type="http://schemas.openxmlformats.org/officeDocument/2006/relationships/slideLayout" Target="../slideLayouts/slideLayout190.xml"/><Relationship Id="rId65" Type="http://schemas.openxmlformats.org/officeDocument/2006/relationships/slideLayout" Target="../slideLayouts/slideLayout195.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39" Type="http://schemas.openxmlformats.org/officeDocument/2006/relationships/slideLayout" Target="../slideLayouts/slideLayout169.xml"/><Relationship Id="rId34" Type="http://schemas.openxmlformats.org/officeDocument/2006/relationships/slideLayout" Target="../slideLayouts/slideLayout164.xml"/><Relationship Id="rId50" Type="http://schemas.openxmlformats.org/officeDocument/2006/relationships/slideLayout" Target="../slideLayouts/slideLayout180.xml"/><Relationship Id="rId55" Type="http://schemas.openxmlformats.org/officeDocument/2006/relationships/slideLayout" Target="../slideLayouts/slideLayout185.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22.xml"/><Relationship Id="rId21" Type="http://schemas.openxmlformats.org/officeDocument/2006/relationships/slideLayout" Target="../slideLayouts/slideLayout217.xml"/><Relationship Id="rId42" Type="http://schemas.openxmlformats.org/officeDocument/2006/relationships/slideLayout" Target="../slideLayouts/slideLayout238.xml"/><Relationship Id="rId47" Type="http://schemas.openxmlformats.org/officeDocument/2006/relationships/slideLayout" Target="../slideLayouts/slideLayout243.xml"/><Relationship Id="rId63" Type="http://schemas.openxmlformats.org/officeDocument/2006/relationships/slideLayout" Target="../slideLayouts/slideLayout259.xml"/><Relationship Id="rId68" Type="http://schemas.openxmlformats.org/officeDocument/2006/relationships/tags" Target="../tags/tag481.xml"/><Relationship Id="rId7" Type="http://schemas.openxmlformats.org/officeDocument/2006/relationships/slideLayout" Target="../slideLayouts/slideLayout20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9" Type="http://schemas.openxmlformats.org/officeDocument/2006/relationships/slideLayout" Target="../slideLayouts/slideLayout225.xml"/><Relationship Id="rId11" Type="http://schemas.openxmlformats.org/officeDocument/2006/relationships/slideLayout" Target="../slideLayouts/slideLayout207.xml"/><Relationship Id="rId24" Type="http://schemas.openxmlformats.org/officeDocument/2006/relationships/slideLayout" Target="../slideLayouts/slideLayout220.xml"/><Relationship Id="rId32" Type="http://schemas.openxmlformats.org/officeDocument/2006/relationships/slideLayout" Target="../slideLayouts/slideLayout228.xml"/><Relationship Id="rId37" Type="http://schemas.openxmlformats.org/officeDocument/2006/relationships/slideLayout" Target="../slideLayouts/slideLayout233.xml"/><Relationship Id="rId40" Type="http://schemas.openxmlformats.org/officeDocument/2006/relationships/slideLayout" Target="../slideLayouts/slideLayout236.xml"/><Relationship Id="rId45" Type="http://schemas.openxmlformats.org/officeDocument/2006/relationships/slideLayout" Target="../slideLayouts/slideLayout241.xml"/><Relationship Id="rId53" Type="http://schemas.openxmlformats.org/officeDocument/2006/relationships/slideLayout" Target="../slideLayouts/slideLayout249.xml"/><Relationship Id="rId58" Type="http://schemas.openxmlformats.org/officeDocument/2006/relationships/slideLayout" Target="../slideLayouts/slideLayout254.xml"/><Relationship Id="rId66" Type="http://schemas.openxmlformats.org/officeDocument/2006/relationships/theme" Target="../theme/theme4.xml"/><Relationship Id="rId5" Type="http://schemas.openxmlformats.org/officeDocument/2006/relationships/slideLayout" Target="../slideLayouts/slideLayout201.xml"/><Relationship Id="rId61" Type="http://schemas.openxmlformats.org/officeDocument/2006/relationships/slideLayout" Target="../slideLayouts/slideLayout257.xml"/><Relationship Id="rId19" Type="http://schemas.openxmlformats.org/officeDocument/2006/relationships/slideLayout" Target="../slideLayouts/slideLayout215.xml"/><Relationship Id="rId14" Type="http://schemas.openxmlformats.org/officeDocument/2006/relationships/slideLayout" Target="../slideLayouts/slideLayout210.xml"/><Relationship Id="rId22" Type="http://schemas.openxmlformats.org/officeDocument/2006/relationships/slideLayout" Target="../slideLayouts/slideLayout218.xml"/><Relationship Id="rId27" Type="http://schemas.openxmlformats.org/officeDocument/2006/relationships/slideLayout" Target="../slideLayouts/slideLayout223.xml"/><Relationship Id="rId30" Type="http://schemas.openxmlformats.org/officeDocument/2006/relationships/slideLayout" Target="../slideLayouts/slideLayout226.xml"/><Relationship Id="rId35" Type="http://schemas.openxmlformats.org/officeDocument/2006/relationships/slideLayout" Target="../slideLayouts/slideLayout231.xml"/><Relationship Id="rId43" Type="http://schemas.openxmlformats.org/officeDocument/2006/relationships/slideLayout" Target="../slideLayouts/slideLayout239.xml"/><Relationship Id="rId48" Type="http://schemas.openxmlformats.org/officeDocument/2006/relationships/slideLayout" Target="../slideLayouts/slideLayout244.xml"/><Relationship Id="rId56" Type="http://schemas.openxmlformats.org/officeDocument/2006/relationships/slideLayout" Target="../slideLayouts/slideLayout252.xml"/><Relationship Id="rId64" Type="http://schemas.openxmlformats.org/officeDocument/2006/relationships/slideLayout" Target="../slideLayouts/slideLayout260.xml"/><Relationship Id="rId69" Type="http://schemas.openxmlformats.org/officeDocument/2006/relationships/oleObject" Target="../embeddings/oleObject140.bin"/><Relationship Id="rId8" Type="http://schemas.openxmlformats.org/officeDocument/2006/relationships/slideLayout" Target="../slideLayouts/slideLayout204.xml"/><Relationship Id="rId51" Type="http://schemas.openxmlformats.org/officeDocument/2006/relationships/slideLayout" Target="../slideLayouts/slideLayout247.xml"/><Relationship Id="rId3" Type="http://schemas.openxmlformats.org/officeDocument/2006/relationships/slideLayout" Target="../slideLayouts/slideLayout199.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5" Type="http://schemas.openxmlformats.org/officeDocument/2006/relationships/slideLayout" Target="../slideLayouts/slideLayout221.xml"/><Relationship Id="rId33" Type="http://schemas.openxmlformats.org/officeDocument/2006/relationships/slideLayout" Target="../slideLayouts/slideLayout229.xml"/><Relationship Id="rId38" Type="http://schemas.openxmlformats.org/officeDocument/2006/relationships/slideLayout" Target="../slideLayouts/slideLayout234.xml"/><Relationship Id="rId46" Type="http://schemas.openxmlformats.org/officeDocument/2006/relationships/slideLayout" Target="../slideLayouts/slideLayout242.xml"/><Relationship Id="rId59" Type="http://schemas.openxmlformats.org/officeDocument/2006/relationships/slideLayout" Target="../slideLayouts/slideLayout255.xml"/><Relationship Id="rId67" Type="http://schemas.openxmlformats.org/officeDocument/2006/relationships/vmlDrawing" Target="../drawings/vmlDrawing140.vml"/><Relationship Id="rId20" Type="http://schemas.openxmlformats.org/officeDocument/2006/relationships/slideLayout" Target="../slideLayouts/slideLayout216.xml"/><Relationship Id="rId41" Type="http://schemas.openxmlformats.org/officeDocument/2006/relationships/slideLayout" Target="../slideLayouts/slideLayout237.xml"/><Relationship Id="rId54" Type="http://schemas.openxmlformats.org/officeDocument/2006/relationships/slideLayout" Target="../slideLayouts/slideLayout250.xml"/><Relationship Id="rId62" Type="http://schemas.openxmlformats.org/officeDocument/2006/relationships/slideLayout" Target="../slideLayouts/slideLayout258.xml"/><Relationship Id="rId70" Type="http://schemas.openxmlformats.org/officeDocument/2006/relationships/image" Target="../media/image1.emf"/><Relationship Id="rId1" Type="http://schemas.openxmlformats.org/officeDocument/2006/relationships/slideLayout" Target="../slideLayouts/slideLayout197.xml"/><Relationship Id="rId6" Type="http://schemas.openxmlformats.org/officeDocument/2006/relationships/slideLayout" Target="../slideLayouts/slideLayout202.xml"/><Relationship Id="rId15" Type="http://schemas.openxmlformats.org/officeDocument/2006/relationships/slideLayout" Target="../slideLayouts/slideLayout211.xml"/><Relationship Id="rId23" Type="http://schemas.openxmlformats.org/officeDocument/2006/relationships/slideLayout" Target="../slideLayouts/slideLayout219.xml"/><Relationship Id="rId28" Type="http://schemas.openxmlformats.org/officeDocument/2006/relationships/slideLayout" Target="../slideLayouts/slideLayout224.xml"/><Relationship Id="rId36" Type="http://schemas.openxmlformats.org/officeDocument/2006/relationships/slideLayout" Target="../slideLayouts/slideLayout232.xml"/><Relationship Id="rId49" Type="http://schemas.openxmlformats.org/officeDocument/2006/relationships/slideLayout" Target="../slideLayouts/slideLayout245.xml"/><Relationship Id="rId57" Type="http://schemas.openxmlformats.org/officeDocument/2006/relationships/slideLayout" Target="../slideLayouts/slideLayout253.xml"/><Relationship Id="rId10" Type="http://schemas.openxmlformats.org/officeDocument/2006/relationships/slideLayout" Target="../slideLayouts/slideLayout206.xml"/><Relationship Id="rId31" Type="http://schemas.openxmlformats.org/officeDocument/2006/relationships/slideLayout" Target="../slideLayouts/slideLayout227.xml"/><Relationship Id="rId44" Type="http://schemas.openxmlformats.org/officeDocument/2006/relationships/slideLayout" Target="../slideLayouts/slideLayout240.xml"/><Relationship Id="rId52" Type="http://schemas.openxmlformats.org/officeDocument/2006/relationships/slideLayout" Target="../slideLayouts/slideLayout248.xml"/><Relationship Id="rId60" Type="http://schemas.openxmlformats.org/officeDocument/2006/relationships/slideLayout" Target="../slideLayouts/slideLayout256.xml"/><Relationship Id="rId65" Type="http://schemas.openxmlformats.org/officeDocument/2006/relationships/slideLayout" Target="../slideLayouts/slideLayout261.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39" Type="http://schemas.openxmlformats.org/officeDocument/2006/relationships/slideLayout" Target="../slideLayouts/slideLayout235.xml"/><Relationship Id="rId34" Type="http://schemas.openxmlformats.org/officeDocument/2006/relationships/slideLayout" Target="../slideLayouts/slideLayout230.xml"/><Relationship Id="rId50" Type="http://schemas.openxmlformats.org/officeDocument/2006/relationships/slideLayout" Target="../slideLayouts/slideLayout246.xml"/><Relationship Id="rId55" Type="http://schemas.openxmlformats.org/officeDocument/2006/relationships/slideLayout" Target="../slideLayouts/slideLayout2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8"/>
            </p:custDataLst>
            <p:extLst>
              <p:ext uri="{D42A27DB-BD31-4B8C-83A1-F6EECF244321}">
                <p14:modId xmlns:p14="http://schemas.microsoft.com/office/powerpoint/2010/main" val="11941417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4" name="think-cell Slide" r:id="rId69" imgW="270" imgH="270" progId="TCLayout.ActiveDocument.1">
                  <p:embed/>
                </p:oleObj>
              </mc:Choice>
              <mc:Fallback>
                <p:oleObj name="think-cell Slide" r:id="rId69" imgW="270" imgH="270" progId="TCLayout.ActiveDocument.1">
                  <p:embed/>
                  <p:pic>
                    <p:nvPicPr>
                      <p:cNvPr id="0" name=""/>
                      <p:cNvPicPr/>
                      <p:nvPr/>
                    </p:nvPicPr>
                    <p:blipFill>
                      <a:blip r:embed="rId70"/>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835336367"/>
      </p:ext>
    </p:extLst>
  </p:cSld>
  <p:clrMap bg1="lt1" tx1="dk1" bg2="lt2" tx2="dk2" accent1="accent1" accent2="accent2" accent3="accent3" accent4="accent4" accent5="accent5" accent6="accent6" hlink="hlink" folHlink="folHlink"/>
  <p:sldLayoutIdLst>
    <p:sldLayoutId id="2147485115" r:id="rId1"/>
    <p:sldLayoutId id="2147485086" r:id="rId2"/>
    <p:sldLayoutId id="2147485158" r:id="rId3"/>
    <p:sldLayoutId id="2147485113" r:id="rId4"/>
    <p:sldLayoutId id="2147485114" r:id="rId5"/>
    <p:sldLayoutId id="2147485154" r:id="rId6"/>
    <p:sldLayoutId id="2147485162" r:id="rId7"/>
    <p:sldLayoutId id="2147485149" r:id="rId8"/>
    <p:sldLayoutId id="2147485087" r:id="rId9"/>
    <p:sldLayoutId id="2147485112" r:id="rId10"/>
    <p:sldLayoutId id="2147485155" r:id="rId11"/>
    <p:sldLayoutId id="2147485164" r:id="rId12"/>
    <p:sldLayoutId id="2147485109" r:id="rId13"/>
    <p:sldLayoutId id="2147485165" r:id="rId14"/>
    <p:sldLayoutId id="2147485110" r:id="rId15"/>
    <p:sldLayoutId id="2147485166" r:id="rId16"/>
    <p:sldLayoutId id="2147485156" r:id="rId17"/>
    <p:sldLayoutId id="2147485167" r:id="rId18"/>
    <p:sldLayoutId id="2147485108" r:id="rId19"/>
    <p:sldLayoutId id="2147485107" r:id="rId20"/>
    <p:sldLayoutId id="2147485106" r:id="rId21"/>
    <p:sldLayoutId id="2147485090" r:id="rId22"/>
    <p:sldLayoutId id="2147485091" r:id="rId23"/>
    <p:sldLayoutId id="2147485092" r:id="rId24"/>
    <p:sldLayoutId id="2147485093" r:id="rId25"/>
    <p:sldLayoutId id="2147485116" r:id="rId26"/>
    <p:sldLayoutId id="2147485161" r:id="rId27"/>
    <p:sldLayoutId id="2147485159" r:id="rId28"/>
    <p:sldLayoutId id="2147485119" r:id="rId29"/>
    <p:sldLayoutId id="2147485137" r:id="rId30"/>
    <p:sldLayoutId id="2147485120" r:id="rId31"/>
    <p:sldLayoutId id="2147485121" r:id="rId32"/>
    <p:sldLayoutId id="2147485141" r:id="rId33"/>
    <p:sldLayoutId id="2147485163" r:id="rId34"/>
    <p:sldLayoutId id="2147485139" r:id="rId35"/>
    <p:sldLayoutId id="2147485140" r:id="rId36"/>
    <p:sldLayoutId id="2147485122" r:id="rId37"/>
    <p:sldLayoutId id="2147485123" r:id="rId38"/>
    <p:sldLayoutId id="2147485151" r:id="rId39"/>
    <p:sldLayoutId id="2147485168" r:id="rId40"/>
    <p:sldLayoutId id="2147485127" r:id="rId41"/>
    <p:sldLayoutId id="2147485169" r:id="rId42"/>
    <p:sldLayoutId id="2147485126" r:id="rId43"/>
    <p:sldLayoutId id="2147485170" r:id="rId44"/>
    <p:sldLayoutId id="2147485153" r:id="rId45"/>
    <p:sldLayoutId id="2147485171" r:id="rId46"/>
    <p:sldLayoutId id="2147485128" r:id="rId47"/>
    <p:sldLayoutId id="2147485129" r:id="rId48"/>
    <p:sldLayoutId id="2147485130" r:id="rId49"/>
    <p:sldLayoutId id="2147485131" r:id="rId50"/>
    <p:sldLayoutId id="2147485145" r:id="rId51"/>
    <p:sldLayoutId id="2147485133" r:id="rId52"/>
    <p:sldLayoutId id="2147485144" r:id="rId53"/>
    <p:sldLayoutId id="2147485134" r:id="rId54"/>
    <p:sldLayoutId id="2147485146" r:id="rId55"/>
    <p:sldLayoutId id="2147485160" r:id="rId56"/>
    <p:sldLayoutId id="2147485172" r:id="rId57"/>
    <p:sldLayoutId id="2147485173" r:id="rId58"/>
    <p:sldLayoutId id="2147485174" r:id="rId59"/>
    <p:sldLayoutId id="2147485175" r:id="rId60"/>
    <p:sldLayoutId id="2147485176" r:id="rId61"/>
    <p:sldLayoutId id="2147485177" r:id="rId62"/>
    <p:sldLayoutId id="2147485178" r:id="rId63"/>
    <p:sldLayoutId id="2147485179" r:id="rId64"/>
    <p:sldLayoutId id="2147485180" r:id="rId6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userDrawn="1">
          <p15:clr>
            <a:srgbClr val="F26B43"/>
          </p15:clr>
        </p15:guide>
        <p15:guide id="2" pos="396" userDrawn="1">
          <p15:clr>
            <a:srgbClr val="F26B43"/>
          </p15:clr>
        </p15:guide>
        <p15:guide id="3" pos="7284" userDrawn="1">
          <p15:clr>
            <a:srgbClr val="F26B43"/>
          </p15:clr>
        </p15:guide>
        <p15:guide id="4" orient="horz" pos="388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8"/>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70" name="think-cell Slide" r:id="rId69" imgW="270" imgH="270" progId="TCLayout.ActiveDocument.1">
                  <p:embed/>
                </p:oleObj>
              </mc:Choice>
              <mc:Fallback>
                <p:oleObj name="think-cell Slide" r:id="rId69" imgW="270" imgH="270" progId="TCLayout.ActiveDocument.1">
                  <p:embed/>
                  <p:pic>
                    <p:nvPicPr>
                      <p:cNvPr id="0" name=""/>
                      <p:cNvPicPr/>
                      <p:nvPr/>
                    </p:nvPicPr>
                    <p:blipFill>
                      <a:blip r:embed="rId70"/>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4124807392"/>
      </p:ext>
    </p:extLst>
  </p:cSld>
  <p:clrMap bg1="lt1" tx1="dk1" bg2="lt2" tx2="dk2" accent1="accent1" accent2="accent2" accent3="accent3" accent4="accent4" accent5="accent5" accent6="accent6" hlink="hlink" folHlink="folHlink"/>
  <p:sldLayoutIdLst>
    <p:sldLayoutId id="2147485182" r:id="rId1"/>
    <p:sldLayoutId id="2147485183" r:id="rId2"/>
    <p:sldLayoutId id="2147485184" r:id="rId3"/>
    <p:sldLayoutId id="2147485185" r:id="rId4"/>
    <p:sldLayoutId id="2147485186" r:id="rId5"/>
    <p:sldLayoutId id="2147485187" r:id="rId6"/>
    <p:sldLayoutId id="2147485188" r:id="rId7"/>
    <p:sldLayoutId id="2147485189" r:id="rId8"/>
    <p:sldLayoutId id="2147485190" r:id="rId9"/>
    <p:sldLayoutId id="2147485191" r:id="rId10"/>
    <p:sldLayoutId id="2147485192" r:id="rId11"/>
    <p:sldLayoutId id="2147485193" r:id="rId12"/>
    <p:sldLayoutId id="2147485194" r:id="rId13"/>
    <p:sldLayoutId id="2147485195" r:id="rId14"/>
    <p:sldLayoutId id="2147485196" r:id="rId15"/>
    <p:sldLayoutId id="2147485197" r:id="rId16"/>
    <p:sldLayoutId id="2147485198" r:id="rId17"/>
    <p:sldLayoutId id="2147485199" r:id="rId18"/>
    <p:sldLayoutId id="2147485200" r:id="rId19"/>
    <p:sldLayoutId id="2147485201" r:id="rId20"/>
    <p:sldLayoutId id="2147485202" r:id="rId21"/>
    <p:sldLayoutId id="2147485203" r:id="rId22"/>
    <p:sldLayoutId id="2147485204" r:id="rId23"/>
    <p:sldLayoutId id="2147485205" r:id="rId24"/>
    <p:sldLayoutId id="2147485206" r:id="rId25"/>
    <p:sldLayoutId id="2147485207" r:id="rId26"/>
    <p:sldLayoutId id="2147485208" r:id="rId27"/>
    <p:sldLayoutId id="2147485209" r:id="rId28"/>
    <p:sldLayoutId id="2147485210" r:id="rId29"/>
    <p:sldLayoutId id="2147485211" r:id="rId30"/>
    <p:sldLayoutId id="2147485212" r:id="rId31"/>
    <p:sldLayoutId id="2147485213" r:id="rId32"/>
    <p:sldLayoutId id="2147485214" r:id="rId33"/>
    <p:sldLayoutId id="2147485215" r:id="rId34"/>
    <p:sldLayoutId id="2147485216" r:id="rId35"/>
    <p:sldLayoutId id="2147485217" r:id="rId36"/>
    <p:sldLayoutId id="2147485218" r:id="rId37"/>
    <p:sldLayoutId id="2147485219" r:id="rId38"/>
    <p:sldLayoutId id="2147485220" r:id="rId39"/>
    <p:sldLayoutId id="2147485221" r:id="rId40"/>
    <p:sldLayoutId id="2147485222" r:id="rId41"/>
    <p:sldLayoutId id="2147485223" r:id="rId42"/>
    <p:sldLayoutId id="2147485224" r:id="rId43"/>
    <p:sldLayoutId id="2147485225" r:id="rId44"/>
    <p:sldLayoutId id="2147485226" r:id="rId45"/>
    <p:sldLayoutId id="2147485227" r:id="rId46"/>
    <p:sldLayoutId id="2147485228" r:id="rId47"/>
    <p:sldLayoutId id="2147485229" r:id="rId48"/>
    <p:sldLayoutId id="2147485230" r:id="rId49"/>
    <p:sldLayoutId id="2147485231" r:id="rId50"/>
    <p:sldLayoutId id="2147485232" r:id="rId51"/>
    <p:sldLayoutId id="2147485233" r:id="rId52"/>
    <p:sldLayoutId id="2147485234" r:id="rId53"/>
    <p:sldLayoutId id="2147485235" r:id="rId54"/>
    <p:sldLayoutId id="2147485236" r:id="rId55"/>
    <p:sldLayoutId id="2147485237" r:id="rId56"/>
    <p:sldLayoutId id="2147485238" r:id="rId57"/>
    <p:sldLayoutId id="2147485239" r:id="rId58"/>
    <p:sldLayoutId id="2147485240" r:id="rId59"/>
    <p:sldLayoutId id="2147485241" r:id="rId60"/>
    <p:sldLayoutId id="2147485242" r:id="rId61"/>
    <p:sldLayoutId id="2147485243" r:id="rId62"/>
    <p:sldLayoutId id="2147485244" r:id="rId63"/>
    <p:sldLayoutId id="2147485245" r:id="rId64"/>
    <p:sldLayoutId id="2147485246" r:id="rId6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Trebuchet MS" panose="020B0603020202020204" pitchFamily="34" charset="0"/>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Trebuchet MS" panose="020B0603020202020204" pitchFamily="34" charset="0"/>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Trebuchet MS" panose="020B0603020202020204" pitchFamily="34" charset="0"/>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Trebuchet MS" panose="020B0603020202020204" pitchFamily="34" charset="0"/>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9"/>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9882" name="think-cell Slide" r:id="rId70" imgW="270" imgH="270" progId="TCLayout.ActiveDocument.1">
                  <p:embed/>
                </p:oleObj>
              </mc:Choice>
              <mc:Fallback>
                <p:oleObj name="think-cell Slide" r:id="rId70" imgW="270" imgH="270" progId="TCLayout.ActiveDocument.1">
                  <p:embed/>
                  <p:pic>
                    <p:nvPicPr>
                      <p:cNvPr id="0" name=""/>
                      <p:cNvPicPr/>
                      <p:nvPr/>
                    </p:nvPicPr>
                    <p:blipFill>
                      <a:blip r:embed="rId71"/>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Trebuchet MS" panose="020B0603020202020204" pitchFamily="34" charset="0"/>
                <a:sym typeface="Trebuchet MS" panose="020B0603020202020204" pitchFamily="34" charset="0"/>
              </a:defRPr>
            </a:lvl1pPr>
          </a:lstStyle>
          <a:p>
            <a:endParaRPr lang="en-US" dirty="0">
              <a:solidFill>
                <a:srgbClr val="FFFFFF">
                  <a:lumMod val="50000"/>
                </a:srgbClr>
              </a:solidFill>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srgbClr val="FFFFFF">
                    <a:lumMod val="50000"/>
                  </a:srgbClr>
                </a:solidFill>
                <a:sym typeface="Trebuchet MS" panose="020B0603020202020204" pitchFamily="34" charset="0"/>
              </a:rPr>
              <a:pPr algn="r">
                <a:defRPr/>
              </a:pPr>
              <a:t>‹#›</a:t>
            </a:fld>
            <a:endParaRPr lang="en-US" sz="1000" dirty="0">
              <a:solidFill>
                <a:srgbClr val="FFFFFF">
                  <a:lumMod val="50000"/>
                </a:srgbClr>
              </a:solidFill>
              <a:sym typeface="Trebuchet MS" panose="020B0603020202020204" pitchFamily="34" charset="0"/>
            </a:endParaRPr>
          </a:p>
        </p:txBody>
      </p:sp>
    </p:spTree>
    <p:extLst>
      <p:ext uri="{BB962C8B-B14F-4D97-AF65-F5344CB8AC3E}">
        <p14:creationId xmlns:p14="http://schemas.microsoft.com/office/powerpoint/2010/main" val="3104887149"/>
      </p:ext>
    </p:extLst>
  </p:cSld>
  <p:clrMap bg1="lt1" tx1="dk1" bg2="lt2" tx2="dk2" accent1="accent1" accent2="accent2" accent3="accent3" accent4="accent4" accent5="accent5" accent6="accent6" hlink="hlink" folHlink="folHlink"/>
  <p:sldLayoutIdLst>
    <p:sldLayoutId id="2147485248" r:id="rId1"/>
    <p:sldLayoutId id="2147485249" r:id="rId2"/>
    <p:sldLayoutId id="2147485250" r:id="rId3"/>
    <p:sldLayoutId id="2147485251" r:id="rId4"/>
    <p:sldLayoutId id="2147485252" r:id="rId5"/>
    <p:sldLayoutId id="2147485253" r:id="rId6"/>
    <p:sldLayoutId id="2147485254" r:id="rId7"/>
    <p:sldLayoutId id="2147485255" r:id="rId8"/>
    <p:sldLayoutId id="2147485256" r:id="rId9"/>
    <p:sldLayoutId id="2147485257" r:id="rId10"/>
    <p:sldLayoutId id="2147485258" r:id="rId11"/>
    <p:sldLayoutId id="2147485259" r:id="rId12"/>
    <p:sldLayoutId id="2147485260" r:id="rId13"/>
    <p:sldLayoutId id="2147485261" r:id="rId14"/>
    <p:sldLayoutId id="2147485262" r:id="rId15"/>
    <p:sldLayoutId id="2147485263" r:id="rId16"/>
    <p:sldLayoutId id="2147485264" r:id="rId17"/>
    <p:sldLayoutId id="2147485265" r:id="rId18"/>
    <p:sldLayoutId id="2147485266" r:id="rId19"/>
    <p:sldLayoutId id="2147485267" r:id="rId20"/>
    <p:sldLayoutId id="2147485268" r:id="rId21"/>
    <p:sldLayoutId id="2147485269" r:id="rId22"/>
    <p:sldLayoutId id="2147485270" r:id="rId23"/>
    <p:sldLayoutId id="2147485271" r:id="rId24"/>
    <p:sldLayoutId id="2147485272" r:id="rId25"/>
    <p:sldLayoutId id="2147485273" r:id="rId26"/>
    <p:sldLayoutId id="2147485274" r:id="rId27"/>
    <p:sldLayoutId id="2147485275" r:id="rId28"/>
    <p:sldLayoutId id="2147485276" r:id="rId29"/>
    <p:sldLayoutId id="2147485277" r:id="rId30"/>
    <p:sldLayoutId id="2147485278" r:id="rId31"/>
    <p:sldLayoutId id="2147485279" r:id="rId32"/>
    <p:sldLayoutId id="2147485280" r:id="rId33"/>
    <p:sldLayoutId id="2147485281" r:id="rId34"/>
    <p:sldLayoutId id="2147485282" r:id="rId35"/>
    <p:sldLayoutId id="2147485283" r:id="rId36"/>
    <p:sldLayoutId id="2147485284" r:id="rId37"/>
    <p:sldLayoutId id="2147485285" r:id="rId38"/>
    <p:sldLayoutId id="2147485286" r:id="rId39"/>
    <p:sldLayoutId id="2147485287" r:id="rId40"/>
    <p:sldLayoutId id="2147485288" r:id="rId41"/>
    <p:sldLayoutId id="2147485289" r:id="rId42"/>
    <p:sldLayoutId id="2147485290" r:id="rId43"/>
    <p:sldLayoutId id="2147485291" r:id="rId44"/>
    <p:sldLayoutId id="2147485292" r:id="rId45"/>
    <p:sldLayoutId id="2147485293" r:id="rId46"/>
    <p:sldLayoutId id="2147485294" r:id="rId47"/>
    <p:sldLayoutId id="2147485295" r:id="rId48"/>
    <p:sldLayoutId id="2147485296" r:id="rId49"/>
    <p:sldLayoutId id="2147485297" r:id="rId50"/>
    <p:sldLayoutId id="2147485298" r:id="rId51"/>
    <p:sldLayoutId id="2147485299" r:id="rId52"/>
    <p:sldLayoutId id="2147485300" r:id="rId53"/>
    <p:sldLayoutId id="2147485301" r:id="rId54"/>
    <p:sldLayoutId id="2147485302" r:id="rId55"/>
    <p:sldLayoutId id="2147485303" r:id="rId56"/>
    <p:sldLayoutId id="2147485304" r:id="rId57"/>
    <p:sldLayoutId id="2147485305" r:id="rId58"/>
    <p:sldLayoutId id="2147485306" r:id="rId59"/>
    <p:sldLayoutId id="2147485307" r:id="rId60"/>
    <p:sldLayoutId id="2147485308" r:id="rId61"/>
    <p:sldLayoutId id="2147485380" r:id="rId62"/>
    <p:sldLayoutId id="2147485381" r:id="rId63"/>
    <p:sldLayoutId id="2147485382" r:id="rId64"/>
    <p:sldLayoutId id="2147485385" r:id="rId65"/>
    <p:sldLayoutId id="2147485386" r:id="rId6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Trebuchet MS" panose="020B0603020202020204" pitchFamily="34" charset="0"/>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Trebuchet MS" panose="020B0603020202020204" pitchFamily="34" charset="0"/>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Trebuchet MS" panose="020B0603020202020204" pitchFamily="34" charset="0"/>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Trebuchet MS" panose="020B0603020202020204" pitchFamily="34" charset="0"/>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8"/>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370" name="think-cell Slide" r:id="rId69" imgW="270" imgH="270" progId="TCLayout.ActiveDocument.1">
                  <p:embed/>
                </p:oleObj>
              </mc:Choice>
              <mc:Fallback>
                <p:oleObj name="think-cell Slide" r:id="rId69" imgW="270" imgH="270" progId="TCLayout.ActiveDocument.1">
                  <p:embed/>
                  <p:pic>
                    <p:nvPicPr>
                      <p:cNvPr id="0" name=""/>
                      <p:cNvPicPr/>
                      <p:nvPr/>
                    </p:nvPicPr>
                    <p:blipFill>
                      <a:blip r:embed="rId70"/>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solidFill>
                <a:prstClr val="white">
                  <a:lumMod val="50000"/>
                </a:prstClr>
              </a:solidFill>
            </a:endParaRP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sym typeface="Trebuchet MS" panose="020B0603020202020204" pitchFamily="34" charset="0"/>
              </a:rPr>
              <a:pPr algn="r">
                <a:defRPr/>
              </a:pPr>
              <a:t>‹#›</a:t>
            </a:fld>
            <a:endParaRPr lang="en-US" sz="1000" dirty="0">
              <a:solidFill>
                <a:prstClr val="white">
                  <a:lumMod val="50000"/>
                </a:prstClr>
              </a:solidFill>
              <a:sym typeface="Trebuchet MS" panose="020B0603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3746448748"/>
      </p:ext>
    </p:extLst>
  </p:cSld>
  <p:clrMap bg1="lt1" tx1="dk1" bg2="lt2" tx2="dk2" accent1="accent1" accent2="accent2" accent3="accent3" accent4="accent4" accent5="accent5" accent6="accent6" hlink="hlink" folHlink="folHlink"/>
  <p:sldLayoutIdLst>
    <p:sldLayoutId id="2147485310" r:id="rId1"/>
    <p:sldLayoutId id="2147485311" r:id="rId2"/>
    <p:sldLayoutId id="2147485312" r:id="rId3"/>
    <p:sldLayoutId id="2147485313" r:id="rId4"/>
    <p:sldLayoutId id="2147485314" r:id="rId5"/>
    <p:sldLayoutId id="2147485315" r:id="rId6"/>
    <p:sldLayoutId id="2147485316" r:id="rId7"/>
    <p:sldLayoutId id="2147485317" r:id="rId8"/>
    <p:sldLayoutId id="2147485318" r:id="rId9"/>
    <p:sldLayoutId id="2147485319" r:id="rId10"/>
    <p:sldLayoutId id="2147485320" r:id="rId11"/>
    <p:sldLayoutId id="2147485321" r:id="rId12"/>
    <p:sldLayoutId id="2147485322" r:id="rId13"/>
    <p:sldLayoutId id="2147485323" r:id="rId14"/>
    <p:sldLayoutId id="2147485324" r:id="rId15"/>
    <p:sldLayoutId id="2147485325" r:id="rId16"/>
    <p:sldLayoutId id="2147485326" r:id="rId17"/>
    <p:sldLayoutId id="2147485327" r:id="rId18"/>
    <p:sldLayoutId id="2147485328" r:id="rId19"/>
    <p:sldLayoutId id="2147485329" r:id="rId20"/>
    <p:sldLayoutId id="2147485330" r:id="rId21"/>
    <p:sldLayoutId id="2147485331" r:id="rId22"/>
    <p:sldLayoutId id="2147485332" r:id="rId23"/>
    <p:sldLayoutId id="2147485333" r:id="rId24"/>
    <p:sldLayoutId id="2147485334" r:id="rId25"/>
    <p:sldLayoutId id="2147485335" r:id="rId26"/>
    <p:sldLayoutId id="2147485336" r:id="rId27"/>
    <p:sldLayoutId id="2147485337" r:id="rId28"/>
    <p:sldLayoutId id="2147485338" r:id="rId29"/>
    <p:sldLayoutId id="2147485339" r:id="rId30"/>
    <p:sldLayoutId id="2147485340" r:id="rId31"/>
    <p:sldLayoutId id="2147485341" r:id="rId32"/>
    <p:sldLayoutId id="2147485342" r:id="rId33"/>
    <p:sldLayoutId id="2147485343" r:id="rId34"/>
    <p:sldLayoutId id="2147485344" r:id="rId35"/>
    <p:sldLayoutId id="2147485345" r:id="rId36"/>
    <p:sldLayoutId id="2147485346" r:id="rId37"/>
    <p:sldLayoutId id="2147485347" r:id="rId38"/>
    <p:sldLayoutId id="2147485348" r:id="rId39"/>
    <p:sldLayoutId id="2147485349" r:id="rId40"/>
    <p:sldLayoutId id="2147485350" r:id="rId41"/>
    <p:sldLayoutId id="2147485351" r:id="rId42"/>
    <p:sldLayoutId id="2147485352" r:id="rId43"/>
    <p:sldLayoutId id="2147485353" r:id="rId44"/>
    <p:sldLayoutId id="2147485354" r:id="rId45"/>
    <p:sldLayoutId id="2147485355" r:id="rId46"/>
    <p:sldLayoutId id="2147485356" r:id="rId47"/>
    <p:sldLayoutId id="2147485357" r:id="rId48"/>
    <p:sldLayoutId id="2147485358" r:id="rId49"/>
    <p:sldLayoutId id="2147485359" r:id="rId50"/>
    <p:sldLayoutId id="2147485360" r:id="rId51"/>
    <p:sldLayoutId id="2147485361" r:id="rId52"/>
    <p:sldLayoutId id="2147485362" r:id="rId53"/>
    <p:sldLayoutId id="2147485363" r:id="rId54"/>
    <p:sldLayoutId id="2147485364" r:id="rId55"/>
    <p:sldLayoutId id="2147485365" r:id="rId56"/>
    <p:sldLayoutId id="2147485366" r:id="rId57"/>
    <p:sldLayoutId id="2147485367" r:id="rId58"/>
    <p:sldLayoutId id="2147485368" r:id="rId59"/>
    <p:sldLayoutId id="2147485369" r:id="rId60"/>
    <p:sldLayoutId id="2147485370" r:id="rId61"/>
    <p:sldLayoutId id="2147485371" r:id="rId62"/>
    <p:sldLayoutId id="2147485372" r:id="rId63"/>
    <p:sldLayoutId id="2147485373" r:id="rId64"/>
    <p:sldLayoutId id="2147485374" r:id="rId6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51.bin"/><Relationship Id="rId3" Type="http://schemas.openxmlformats.org/officeDocument/2006/relationships/tags" Target="../tags/tag613.xml"/><Relationship Id="rId7" Type="http://schemas.openxmlformats.org/officeDocument/2006/relationships/image" Target="../media/image13.emf"/><Relationship Id="rId2" Type="http://schemas.openxmlformats.org/officeDocument/2006/relationships/tags" Target="../tags/tag612.xml"/><Relationship Id="rId1" Type="http://schemas.openxmlformats.org/officeDocument/2006/relationships/vmlDrawing" Target="../drawings/vmlDrawing150.vml"/><Relationship Id="rId6" Type="http://schemas.openxmlformats.org/officeDocument/2006/relationships/oleObject" Target="../embeddings/oleObject150.bin"/><Relationship Id="rId5" Type="http://schemas.openxmlformats.org/officeDocument/2006/relationships/notesSlide" Target="../notesSlides/notesSlide1.xml"/><Relationship Id="rId4" Type="http://schemas.openxmlformats.org/officeDocument/2006/relationships/slideLayout" Target="../slideLayouts/slideLayout131.xml"/><Relationship Id="rId9" Type="http://schemas.openxmlformats.org/officeDocument/2006/relationships/image" Target="../media/image2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6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19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9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_large"/><Relationship Id="rId2" Type="http://schemas.openxmlformats.org/officeDocument/2006/relationships/notesSlide" Target="../notesSlides/notesSlide12.xml"/><Relationship Id="rId1" Type="http://schemas.openxmlformats.org/officeDocument/2006/relationships/slideLayout" Target="../slideLayouts/slideLayout192.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95.xml"/><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93.xml"/><Relationship Id="rId5" Type="http://schemas.openxmlformats.org/officeDocument/2006/relationships/image" Target="../media/image36.emf"/><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19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93.xml"/><Relationship Id="rId5" Type="http://schemas.openxmlformats.org/officeDocument/2006/relationships/image" Target="../media/image38.jpg"/><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93.xm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92.xml"/><Relationship Id="rId4" Type="http://schemas.openxmlformats.org/officeDocument/2006/relationships/image" Target="../media/image40.emf"/></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19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94.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92.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9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96.xml"/><Relationship Id="rId4" Type="http://schemas.openxmlformats.org/officeDocument/2006/relationships/image" Target="../media/image28.gif"/></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193.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618" name="think-cell Slide" r:id="rId6" imgW="321" imgH="325" progId="TCLayout.ActiveDocument.1">
                  <p:embed/>
                </p:oleObj>
              </mc:Choice>
              <mc:Fallback>
                <p:oleObj name="think-cell Slide" r:id="rId6" imgW="321" imgH="325"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9" name="Text Placeholder 28"/>
          <p:cNvSpPr>
            <a:spLocks noGrp="1"/>
          </p:cNvSpPr>
          <p:nvPr>
            <p:ph type="body" sz="quarter" idx="15"/>
          </p:nvPr>
        </p:nvSpPr>
        <p:spPr/>
        <p:txBody>
          <a:bodyPr/>
          <a:lstStyle/>
          <a:p>
            <a:endParaRPr lang="en-US" dirty="0"/>
          </a:p>
        </p:txBody>
      </p:sp>
      <p:sp>
        <p:nvSpPr>
          <p:cNvPr id="28" name="Text Placeholder 27"/>
          <p:cNvSpPr>
            <a:spLocks noGrp="1"/>
          </p:cNvSpPr>
          <p:nvPr>
            <p:ph type="body" sz="quarter" idx="14"/>
          </p:nvPr>
        </p:nvSpPr>
        <p:spPr/>
        <p:txBody>
          <a:bodyPr/>
          <a:lstStyle/>
          <a:p>
            <a:r>
              <a:rPr lang="en-US" dirty="0"/>
              <a:t>Toby Lowe, Visiting Prof of Public Management, CPI</a:t>
            </a:r>
          </a:p>
          <a:p>
            <a:r>
              <a:rPr lang="en-US" dirty="0"/>
              <a:t>@tobyjlowe</a:t>
            </a:r>
          </a:p>
        </p:txBody>
      </p:sp>
      <p:sp>
        <p:nvSpPr>
          <p:cNvPr id="27" name="Title 26"/>
          <p:cNvSpPr>
            <a:spLocks noGrp="1"/>
          </p:cNvSpPr>
          <p:nvPr>
            <p:ph type="title"/>
          </p:nvPr>
        </p:nvSpPr>
        <p:spPr/>
        <p:txBody>
          <a:bodyPr/>
          <a:lstStyle/>
          <a:p>
            <a:r>
              <a:rPr lang="en-US" dirty="0"/>
              <a:t>Public management and outcomes for children</a:t>
            </a:r>
          </a:p>
        </p:txBody>
      </p:sp>
      <p:graphicFrame>
        <p:nvGraphicFramePr>
          <p:cNvPr id="7" name="Object 6" hidden="1"/>
          <p:cNvGraphicFramePr>
            <a:graphicFrameLocks noChangeAspect="1"/>
          </p:cNvGraphicFramePr>
          <p:nvPr>
            <p:custDataLst>
              <p:tags r:id="rId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619" name="think-cell Slide" r:id="rId8" imgW="270" imgH="270" progId="TCLayout.ActiveDocument.1">
                  <p:embed/>
                </p:oleObj>
              </mc:Choice>
              <mc:Fallback>
                <p:oleObj name="think-cell Slide" r:id="rId8" imgW="270" imgH="270" progId="TCLayout.ActiveDocument.1">
                  <p:embed/>
                  <p:pic>
                    <p:nvPicPr>
                      <p:cNvPr id="0" name=""/>
                      <p:cNvPicPr/>
                      <p:nvPr/>
                    </p:nvPicPr>
                    <p:blipFill>
                      <a:blip r:embed="rId9"/>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33078958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solidFill>
              </a:rPr>
              <a:t>Implications for public management</a:t>
            </a:r>
          </a:p>
        </p:txBody>
      </p:sp>
      <p:sp>
        <p:nvSpPr>
          <p:cNvPr id="3" name="TextBox 2"/>
          <p:cNvSpPr txBox="1"/>
          <p:nvPr/>
        </p:nvSpPr>
        <p:spPr>
          <a:xfrm>
            <a:off x="537722" y="1577999"/>
            <a:ext cx="10814482" cy="475318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08000" lvl="1">
              <a:buClr>
                <a:schemeClr val="tx2">
                  <a:lumMod val="100000"/>
                </a:schemeClr>
              </a:buClr>
              <a:buSzPct val="100000"/>
            </a:pPr>
            <a:r>
              <a:rPr lang="en-US" sz="3600" dirty="0">
                <a:solidFill>
                  <a:srgbClr val="575757"/>
                </a:solidFill>
              </a:rPr>
              <a:t>You cannot contract an </a:t>
            </a:r>
            <a:r>
              <a:rPr lang="en-US" sz="3600" dirty="0" err="1">
                <a:solidFill>
                  <a:srgbClr val="575757"/>
                </a:solidFill>
              </a:rPr>
              <a:t>organisation</a:t>
            </a:r>
            <a:r>
              <a:rPr lang="en-US" sz="3600" dirty="0">
                <a:solidFill>
                  <a:srgbClr val="575757"/>
                </a:solidFill>
              </a:rPr>
              <a:t>/</a:t>
            </a:r>
            <a:r>
              <a:rPr lang="en-US" sz="3600" dirty="0" err="1">
                <a:solidFill>
                  <a:srgbClr val="575757"/>
                </a:solidFill>
              </a:rPr>
              <a:t>programme</a:t>
            </a:r>
            <a:r>
              <a:rPr lang="en-US" sz="3600" dirty="0">
                <a:solidFill>
                  <a:srgbClr val="575757"/>
                </a:solidFill>
              </a:rPr>
              <a:t> to “deliver” an outcome</a:t>
            </a:r>
          </a:p>
          <a:p>
            <a:pPr marL="108000" lvl="1">
              <a:buClr>
                <a:schemeClr val="tx2">
                  <a:lumMod val="100000"/>
                </a:schemeClr>
              </a:buClr>
              <a:buSzPct val="100000"/>
            </a:pPr>
            <a:endParaRPr lang="en-US" sz="3600" dirty="0">
              <a:solidFill>
                <a:srgbClr val="575757"/>
              </a:solidFill>
            </a:endParaRPr>
          </a:p>
          <a:p>
            <a:pPr marL="108000" lvl="1">
              <a:buClr>
                <a:schemeClr val="tx2">
                  <a:lumMod val="100000"/>
                </a:schemeClr>
              </a:buClr>
              <a:buSzPct val="100000"/>
            </a:pPr>
            <a:r>
              <a:rPr lang="en-US" sz="3600" dirty="0">
                <a:solidFill>
                  <a:srgbClr val="575757"/>
                </a:solidFill>
              </a:rPr>
              <a:t>Contracting and performance managing for outcomes holds people accountable for things they cannot control</a:t>
            </a:r>
          </a:p>
          <a:p>
            <a:pPr marL="108000" lvl="1">
              <a:buClr>
                <a:schemeClr val="tx2">
                  <a:lumMod val="100000"/>
                </a:schemeClr>
              </a:buClr>
              <a:buSzPct val="100000"/>
            </a:pPr>
            <a:endParaRPr lang="en-US" sz="3600" dirty="0">
              <a:solidFill>
                <a:srgbClr val="575757"/>
              </a:solidFill>
            </a:endParaRPr>
          </a:p>
          <a:p>
            <a:pPr marL="108000" lvl="1">
              <a:buClr>
                <a:schemeClr val="tx2">
                  <a:lumMod val="100000"/>
                </a:schemeClr>
              </a:buClr>
              <a:buSzPct val="100000"/>
            </a:pPr>
            <a:r>
              <a:rPr lang="en-US" sz="3600" dirty="0">
                <a:solidFill>
                  <a:srgbClr val="575757"/>
                </a:solidFill>
              </a:rPr>
              <a:t>What happens if you try? Here’s the evidence….</a:t>
            </a:r>
          </a:p>
          <a:p>
            <a:pPr marL="108000" lvl="1">
              <a:buClr>
                <a:schemeClr val="tx2">
                  <a:lumMod val="100000"/>
                </a:schemeClr>
              </a:buClr>
              <a:buSzPct val="100000"/>
            </a:pPr>
            <a:endParaRPr lang="en-US" sz="3600" dirty="0">
              <a:solidFill>
                <a:srgbClr val="575757"/>
              </a:solidFill>
            </a:endParaRPr>
          </a:p>
        </p:txBody>
      </p:sp>
      <p:sp>
        <p:nvSpPr>
          <p:cNvPr id="5"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a:solidFill>
                <a:srgbClr val="FFFFFF"/>
              </a:solidFill>
            </a:endParaRPr>
          </a:p>
        </p:txBody>
      </p:sp>
      <p:grpSp>
        <p:nvGrpSpPr>
          <p:cNvPr id="6" name="NavigationIcon"/>
          <p:cNvGrpSpPr>
            <a:grpSpLocks noChangeAspect="1"/>
          </p:cNvGrpSpPr>
          <p:nvPr/>
        </p:nvGrpSpPr>
        <p:grpSpPr>
          <a:xfrm>
            <a:off x="11644824" y="152623"/>
            <a:ext cx="457200" cy="326268"/>
            <a:chOff x="5440680" y="2961132"/>
            <a:chExt cx="1309116" cy="934212"/>
          </a:xfrm>
        </p:grpSpPr>
        <p:sp>
          <p:nvSpPr>
            <p:cNvPr id="7" name="Freeform 5">
              <a:extLst>
                <a:ext uri="{FF2B5EF4-FFF2-40B4-BE49-F238E27FC236}">
                  <a16:creationId xmlns:a16="http://schemas.microsoft.com/office/drawing/2014/main" id="{C43E2BA7-091D-471D-B076-85B282692BD3}"/>
                </a:ext>
              </a:extLst>
            </p:cNvPr>
            <p:cNvSpPr>
              <a:spLocks noEditPoints="1"/>
            </p:cNvSpPr>
            <p:nvPr/>
          </p:nvSpPr>
          <p:spPr bwMode="auto">
            <a:xfrm>
              <a:off x="5440680" y="2961132"/>
              <a:ext cx="1309116" cy="934212"/>
            </a:xfrm>
            <a:custGeom>
              <a:avLst/>
              <a:gdLst>
                <a:gd name="T0" fmla="*/ 1790 w 1834"/>
                <a:gd name="T1" fmla="*/ 1308 h 1308"/>
                <a:gd name="T2" fmla="*/ 44 w 1834"/>
                <a:gd name="T3" fmla="*/ 1308 h 1308"/>
                <a:gd name="T4" fmla="*/ 0 w 1834"/>
                <a:gd name="T5" fmla="*/ 1264 h 1308"/>
                <a:gd name="T6" fmla="*/ 0 w 1834"/>
                <a:gd name="T7" fmla="*/ 44 h 1308"/>
                <a:gd name="T8" fmla="*/ 44 w 1834"/>
                <a:gd name="T9" fmla="*/ 0 h 1308"/>
                <a:gd name="T10" fmla="*/ 1790 w 1834"/>
                <a:gd name="T11" fmla="*/ 0 h 1308"/>
                <a:gd name="T12" fmla="*/ 1834 w 1834"/>
                <a:gd name="T13" fmla="*/ 44 h 1308"/>
                <a:gd name="T14" fmla="*/ 1834 w 1834"/>
                <a:gd name="T15" fmla="*/ 1264 h 1308"/>
                <a:gd name="T16" fmla="*/ 1790 w 1834"/>
                <a:gd name="T17" fmla="*/ 1308 h 1308"/>
                <a:gd name="T18" fmla="*/ 44 w 1834"/>
                <a:gd name="T19" fmla="*/ 44 h 1308"/>
                <a:gd name="T20" fmla="*/ 44 w 1834"/>
                <a:gd name="T21" fmla="*/ 1264 h 1308"/>
                <a:gd name="T22" fmla="*/ 1790 w 1834"/>
                <a:gd name="T23" fmla="*/ 1264 h 1308"/>
                <a:gd name="T24" fmla="*/ 1790 w 1834"/>
                <a:gd name="T25" fmla="*/ 44 h 1308"/>
                <a:gd name="T26" fmla="*/ 44 w 1834"/>
                <a:gd name="T27" fmla="*/ 44 h 1308"/>
                <a:gd name="T28" fmla="*/ 539 w 1834"/>
                <a:gd name="T29" fmla="*/ 270 h 1308"/>
                <a:gd name="T30" fmla="*/ 453 w 1834"/>
                <a:gd name="T31" fmla="*/ 356 h 1308"/>
                <a:gd name="T32" fmla="*/ 539 w 1834"/>
                <a:gd name="T33" fmla="*/ 442 h 1308"/>
                <a:gd name="T34" fmla="*/ 625 w 1834"/>
                <a:gd name="T35" fmla="*/ 356 h 1308"/>
                <a:gd name="T36" fmla="*/ 539 w 1834"/>
                <a:gd name="T37" fmla="*/ 270 h 1308"/>
                <a:gd name="T38" fmla="*/ 988 w 1834"/>
                <a:gd name="T39" fmla="*/ 906 h 1308"/>
                <a:gd name="T40" fmla="*/ 917 w 1834"/>
                <a:gd name="T41" fmla="*/ 943 h 1308"/>
                <a:gd name="T42" fmla="*/ 939 w 1834"/>
                <a:gd name="T43" fmla="*/ 1063 h 1308"/>
                <a:gd name="T44" fmla="*/ 1059 w 1834"/>
                <a:gd name="T45" fmla="*/ 1040 h 1308"/>
                <a:gd name="T46" fmla="*/ 1036 w 1834"/>
                <a:gd name="T47" fmla="*/ 921 h 1308"/>
                <a:gd name="T48" fmla="*/ 988 w 1834"/>
                <a:gd name="T49" fmla="*/ 906 h 1308"/>
                <a:gd name="T50" fmla="*/ 1540 w 1834"/>
                <a:gd name="T51" fmla="*/ 402 h 1308"/>
                <a:gd name="T52" fmla="*/ 1469 w 1834"/>
                <a:gd name="T53" fmla="*/ 439 h 1308"/>
                <a:gd name="T54" fmla="*/ 1491 w 1834"/>
                <a:gd name="T55" fmla="*/ 559 h 1308"/>
                <a:gd name="T56" fmla="*/ 1611 w 1834"/>
                <a:gd name="T57" fmla="*/ 536 h 1308"/>
                <a:gd name="T58" fmla="*/ 1588 w 1834"/>
                <a:gd name="T59" fmla="*/ 417 h 1308"/>
                <a:gd name="T60" fmla="*/ 1540 w 1834"/>
                <a:gd name="T61" fmla="*/ 402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4" h="1308">
                  <a:moveTo>
                    <a:pt x="1790" y="1308"/>
                  </a:moveTo>
                  <a:cubicBezTo>
                    <a:pt x="44" y="1308"/>
                    <a:pt x="44" y="1308"/>
                    <a:pt x="44" y="1308"/>
                  </a:cubicBezTo>
                  <a:cubicBezTo>
                    <a:pt x="20" y="1308"/>
                    <a:pt x="0" y="1288"/>
                    <a:pt x="0" y="1264"/>
                  </a:cubicBezTo>
                  <a:cubicBezTo>
                    <a:pt x="0" y="44"/>
                    <a:pt x="0" y="44"/>
                    <a:pt x="0" y="44"/>
                  </a:cubicBezTo>
                  <a:cubicBezTo>
                    <a:pt x="0" y="20"/>
                    <a:pt x="20" y="0"/>
                    <a:pt x="44" y="0"/>
                  </a:cubicBezTo>
                  <a:cubicBezTo>
                    <a:pt x="1790" y="0"/>
                    <a:pt x="1790" y="0"/>
                    <a:pt x="1790" y="0"/>
                  </a:cubicBezTo>
                  <a:cubicBezTo>
                    <a:pt x="1814" y="0"/>
                    <a:pt x="1834" y="20"/>
                    <a:pt x="1834" y="44"/>
                  </a:cubicBezTo>
                  <a:cubicBezTo>
                    <a:pt x="1834" y="1264"/>
                    <a:pt x="1834" y="1264"/>
                    <a:pt x="1834" y="1264"/>
                  </a:cubicBezTo>
                  <a:cubicBezTo>
                    <a:pt x="1834" y="1288"/>
                    <a:pt x="1814" y="1308"/>
                    <a:pt x="1790" y="1308"/>
                  </a:cubicBezTo>
                  <a:close/>
                  <a:moveTo>
                    <a:pt x="44" y="44"/>
                  </a:moveTo>
                  <a:cubicBezTo>
                    <a:pt x="44" y="1264"/>
                    <a:pt x="44" y="1264"/>
                    <a:pt x="44" y="1264"/>
                  </a:cubicBezTo>
                  <a:cubicBezTo>
                    <a:pt x="1790" y="1264"/>
                    <a:pt x="1790" y="1264"/>
                    <a:pt x="1790" y="1264"/>
                  </a:cubicBezTo>
                  <a:cubicBezTo>
                    <a:pt x="1790" y="44"/>
                    <a:pt x="1790" y="44"/>
                    <a:pt x="1790" y="44"/>
                  </a:cubicBezTo>
                  <a:lnTo>
                    <a:pt x="44" y="44"/>
                  </a:lnTo>
                  <a:close/>
                  <a:moveTo>
                    <a:pt x="539" y="270"/>
                  </a:moveTo>
                  <a:cubicBezTo>
                    <a:pt x="492" y="270"/>
                    <a:pt x="453" y="309"/>
                    <a:pt x="453" y="356"/>
                  </a:cubicBezTo>
                  <a:cubicBezTo>
                    <a:pt x="453" y="403"/>
                    <a:pt x="492" y="442"/>
                    <a:pt x="539" y="442"/>
                  </a:cubicBezTo>
                  <a:cubicBezTo>
                    <a:pt x="586" y="442"/>
                    <a:pt x="625" y="403"/>
                    <a:pt x="625" y="356"/>
                  </a:cubicBezTo>
                  <a:cubicBezTo>
                    <a:pt x="625" y="309"/>
                    <a:pt x="586" y="270"/>
                    <a:pt x="539" y="270"/>
                  </a:cubicBezTo>
                  <a:close/>
                  <a:moveTo>
                    <a:pt x="988" y="906"/>
                  </a:moveTo>
                  <a:cubicBezTo>
                    <a:pt x="960" y="906"/>
                    <a:pt x="933" y="919"/>
                    <a:pt x="917" y="943"/>
                  </a:cubicBezTo>
                  <a:cubicBezTo>
                    <a:pt x="890" y="982"/>
                    <a:pt x="900" y="1036"/>
                    <a:pt x="939" y="1063"/>
                  </a:cubicBezTo>
                  <a:cubicBezTo>
                    <a:pt x="978" y="1090"/>
                    <a:pt x="1032" y="1079"/>
                    <a:pt x="1059" y="1040"/>
                  </a:cubicBezTo>
                  <a:cubicBezTo>
                    <a:pt x="1085" y="1001"/>
                    <a:pt x="1075" y="947"/>
                    <a:pt x="1036" y="921"/>
                  </a:cubicBezTo>
                  <a:cubicBezTo>
                    <a:pt x="1021" y="911"/>
                    <a:pt x="1005" y="906"/>
                    <a:pt x="988" y="906"/>
                  </a:cubicBezTo>
                  <a:close/>
                  <a:moveTo>
                    <a:pt x="1540" y="402"/>
                  </a:moveTo>
                  <a:cubicBezTo>
                    <a:pt x="1512" y="402"/>
                    <a:pt x="1485" y="415"/>
                    <a:pt x="1469" y="439"/>
                  </a:cubicBezTo>
                  <a:cubicBezTo>
                    <a:pt x="1442" y="478"/>
                    <a:pt x="1452" y="532"/>
                    <a:pt x="1491" y="559"/>
                  </a:cubicBezTo>
                  <a:cubicBezTo>
                    <a:pt x="1530" y="586"/>
                    <a:pt x="1584" y="575"/>
                    <a:pt x="1611" y="536"/>
                  </a:cubicBezTo>
                  <a:cubicBezTo>
                    <a:pt x="1637" y="497"/>
                    <a:pt x="1627" y="443"/>
                    <a:pt x="1588" y="417"/>
                  </a:cubicBezTo>
                  <a:cubicBezTo>
                    <a:pt x="1573" y="407"/>
                    <a:pt x="1557" y="402"/>
                    <a:pt x="1540" y="402"/>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bodyPr>
            <a:lstStyle/>
            <a:p>
              <a:endParaRPr lang="en-US" dirty="0">
                <a:solidFill>
                  <a:schemeClr val="tx2">
                    <a:lumMod val="100000"/>
                  </a:schemeClr>
                </a:solidFill>
              </a:endParaRPr>
            </a:p>
          </p:txBody>
        </p:sp>
        <p:sp>
          <p:nvSpPr>
            <p:cNvPr id="8" name="Freeform 6">
              <a:extLst>
                <a:ext uri="{FF2B5EF4-FFF2-40B4-BE49-F238E27FC236}">
                  <a16:creationId xmlns:a16="http://schemas.microsoft.com/office/drawing/2014/main" id="{1EED96BB-9979-4401-8F8F-43D515C4599E}"/>
                </a:ext>
              </a:extLst>
            </p:cNvPr>
            <p:cNvSpPr>
              <a:spLocks noEditPoints="1"/>
            </p:cNvSpPr>
            <p:nvPr/>
          </p:nvSpPr>
          <p:spPr bwMode="auto">
            <a:xfrm>
              <a:off x="5517261" y="3036951"/>
              <a:ext cx="1155954" cy="782955"/>
            </a:xfrm>
            <a:custGeom>
              <a:avLst/>
              <a:gdLst>
                <a:gd name="T0" fmla="*/ 10 w 1620"/>
                <a:gd name="T1" fmla="*/ 0 h 1096"/>
                <a:gd name="T2" fmla="*/ 0 w 1620"/>
                <a:gd name="T3" fmla="*/ 1086 h 1096"/>
                <a:gd name="T4" fmla="*/ 1610 w 1620"/>
                <a:gd name="T5" fmla="*/ 1096 h 1096"/>
                <a:gd name="T6" fmla="*/ 1620 w 1620"/>
                <a:gd name="T7" fmla="*/ 10 h 1096"/>
                <a:gd name="T8" fmla="*/ 816 w 1620"/>
                <a:gd name="T9" fmla="*/ 150 h 1096"/>
                <a:gd name="T10" fmla="*/ 848 w 1620"/>
                <a:gd name="T11" fmla="*/ 118 h 1096"/>
                <a:gd name="T12" fmla="*/ 940 w 1620"/>
                <a:gd name="T13" fmla="*/ 118 h 1096"/>
                <a:gd name="T14" fmla="*/ 972 w 1620"/>
                <a:gd name="T15" fmla="*/ 150 h 1096"/>
                <a:gd name="T16" fmla="*/ 972 w 1620"/>
                <a:gd name="T17" fmla="*/ 242 h 1096"/>
                <a:gd name="T18" fmla="*/ 956 w 1620"/>
                <a:gd name="T19" fmla="*/ 280 h 1096"/>
                <a:gd name="T20" fmla="*/ 894 w 1620"/>
                <a:gd name="T21" fmla="*/ 227 h 1096"/>
                <a:gd name="T22" fmla="*/ 832 w 1620"/>
                <a:gd name="T23" fmla="*/ 280 h 1096"/>
                <a:gd name="T24" fmla="*/ 816 w 1620"/>
                <a:gd name="T25" fmla="*/ 242 h 1096"/>
                <a:gd name="T26" fmla="*/ 816 w 1620"/>
                <a:gd name="T27" fmla="*/ 150 h 1096"/>
                <a:gd name="T28" fmla="*/ 260 w 1620"/>
                <a:gd name="T29" fmla="*/ 724 h 1096"/>
                <a:gd name="T30" fmla="*/ 228 w 1620"/>
                <a:gd name="T31" fmla="*/ 724 h 1096"/>
                <a:gd name="T32" fmla="*/ 136 w 1620"/>
                <a:gd name="T33" fmla="*/ 724 h 1096"/>
                <a:gd name="T34" fmla="*/ 104 w 1620"/>
                <a:gd name="T35" fmla="*/ 724 h 1096"/>
                <a:gd name="T36" fmla="*/ 151 w 1620"/>
                <a:gd name="T37" fmla="*/ 646 h 1096"/>
                <a:gd name="T38" fmla="*/ 104 w 1620"/>
                <a:gd name="T39" fmla="*/ 568 h 1096"/>
                <a:gd name="T40" fmla="*/ 182 w 1620"/>
                <a:gd name="T41" fmla="*/ 615 h 1096"/>
                <a:gd name="T42" fmla="*/ 260 w 1620"/>
                <a:gd name="T43" fmla="*/ 568 h 1096"/>
                <a:gd name="T44" fmla="*/ 213 w 1620"/>
                <a:gd name="T45" fmla="*/ 646 h 1096"/>
                <a:gd name="T46" fmla="*/ 641 w 1620"/>
                <a:gd name="T47" fmla="*/ 585 h 1096"/>
                <a:gd name="T48" fmla="*/ 549 w 1620"/>
                <a:gd name="T49" fmla="*/ 890 h 1096"/>
                <a:gd name="T50" fmla="*/ 546 w 1620"/>
                <a:gd name="T51" fmla="*/ 933 h 1096"/>
                <a:gd name="T52" fmla="*/ 406 w 1620"/>
                <a:gd name="T53" fmla="*/ 915 h 1096"/>
                <a:gd name="T54" fmla="*/ 405 w 1620"/>
                <a:gd name="T55" fmla="*/ 753 h 1096"/>
                <a:gd name="T56" fmla="*/ 448 w 1620"/>
                <a:gd name="T57" fmla="*/ 759 h 1096"/>
                <a:gd name="T58" fmla="*/ 597 w 1620"/>
                <a:gd name="T59" fmla="*/ 583 h 1096"/>
                <a:gd name="T60" fmla="*/ 432 w 1620"/>
                <a:gd name="T61" fmla="*/ 380 h 1096"/>
                <a:gd name="T62" fmla="*/ 432 w 1620"/>
                <a:gd name="T63" fmla="*/ 120 h 1096"/>
                <a:gd name="T64" fmla="*/ 540 w 1620"/>
                <a:gd name="T65" fmla="*/ 322 h 1096"/>
                <a:gd name="T66" fmla="*/ 1279 w 1620"/>
                <a:gd name="T67" fmla="*/ 382 h 1096"/>
                <a:gd name="T68" fmla="*/ 1171 w 1620"/>
                <a:gd name="T69" fmla="*/ 493 h 1096"/>
                <a:gd name="T70" fmla="*/ 1154 w 1620"/>
                <a:gd name="T71" fmla="*/ 456 h 1096"/>
                <a:gd name="T72" fmla="*/ 932 w 1620"/>
                <a:gd name="T73" fmla="*/ 518 h 1096"/>
                <a:gd name="T74" fmla="*/ 954 w 1620"/>
                <a:gd name="T75" fmla="*/ 778 h 1096"/>
                <a:gd name="T76" fmla="*/ 988 w 1620"/>
                <a:gd name="T77" fmla="*/ 959 h 1096"/>
                <a:gd name="T78" fmla="*/ 807 w 1620"/>
                <a:gd name="T79" fmla="*/ 993 h 1096"/>
                <a:gd name="T80" fmla="*/ 831 w 1620"/>
                <a:gd name="T81" fmla="*/ 766 h 1096"/>
                <a:gd name="T82" fmla="*/ 1205 w 1620"/>
                <a:gd name="T83" fmla="*/ 345 h 1096"/>
                <a:gd name="T84" fmla="*/ 1143 w 1620"/>
                <a:gd name="T85" fmla="*/ 261 h 1096"/>
                <a:gd name="T86" fmla="*/ 1278 w 1620"/>
                <a:gd name="T87" fmla="*/ 351 h 1096"/>
                <a:gd name="T88" fmla="*/ 1279 w 1620"/>
                <a:gd name="T89" fmla="*/ 382 h 1096"/>
                <a:gd name="T90" fmla="*/ 1433 w 1620"/>
                <a:gd name="T91" fmla="*/ 512 h 1096"/>
                <a:gd name="T92" fmla="*/ 1325 w 1620"/>
                <a:gd name="T93" fmla="*/ 308 h 1096"/>
                <a:gd name="T94" fmla="*/ 1560 w 1620"/>
                <a:gd name="T95" fmla="*/ 358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20" h="1096">
                  <a:moveTo>
                    <a:pt x="1610" y="0"/>
                  </a:moveTo>
                  <a:cubicBezTo>
                    <a:pt x="10" y="0"/>
                    <a:pt x="10" y="0"/>
                    <a:pt x="10" y="0"/>
                  </a:cubicBezTo>
                  <a:cubicBezTo>
                    <a:pt x="5" y="0"/>
                    <a:pt x="0" y="5"/>
                    <a:pt x="0" y="10"/>
                  </a:cubicBezTo>
                  <a:cubicBezTo>
                    <a:pt x="0" y="1086"/>
                    <a:pt x="0" y="1086"/>
                    <a:pt x="0" y="1086"/>
                  </a:cubicBezTo>
                  <a:cubicBezTo>
                    <a:pt x="0" y="1091"/>
                    <a:pt x="5" y="1096"/>
                    <a:pt x="10" y="1096"/>
                  </a:cubicBezTo>
                  <a:cubicBezTo>
                    <a:pt x="1610" y="1096"/>
                    <a:pt x="1610" y="1096"/>
                    <a:pt x="1610" y="1096"/>
                  </a:cubicBezTo>
                  <a:cubicBezTo>
                    <a:pt x="1615" y="1096"/>
                    <a:pt x="1620" y="1091"/>
                    <a:pt x="1620" y="1086"/>
                  </a:cubicBezTo>
                  <a:cubicBezTo>
                    <a:pt x="1620" y="10"/>
                    <a:pt x="1620" y="10"/>
                    <a:pt x="1620" y="10"/>
                  </a:cubicBezTo>
                  <a:cubicBezTo>
                    <a:pt x="1620" y="5"/>
                    <a:pt x="1615" y="0"/>
                    <a:pt x="1610" y="0"/>
                  </a:cubicBezTo>
                  <a:close/>
                  <a:moveTo>
                    <a:pt x="816" y="150"/>
                  </a:moveTo>
                  <a:cubicBezTo>
                    <a:pt x="808" y="141"/>
                    <a:pt x="808" y="127"/>
                    <a:pt x="816" y="118"/>
                  </a:cubicBezTo>
                  <a:cubicBezTo>
                    <a:pt x="825" y="110"/>
                    <a:pt x="839" y="110"/>
                    <a:pt x="848" y="118"/>
                  </a:cubicBezTo>
                  <a:cubicBezTo>
                    <a:pt x="894" y="165"/>
                    <a:pt x="894" y="165"/>
                    <a:pt x="894" y="165"/>
                  </a:cubicBezTo>
                  <a:cubicBezTo>
                    <a:pt x="940" y="118"/>
                    <a:pt x="940" y="118"/>
                    <a:pt x="940" y="118"/>
                  </a:cubicBezTo>
                  <a:cubicBezTo>
                    <a:pt x="949" y="110"/>
                    <a:pt x="963" y="110"/>
                    <a:pt x="972" y="118"/>
                  </a:cubicBezTo>
                  <a:cubicBezTo>
                    <a:pt x="980" y="127"/>
                    <a:pt x="980" y="141"/>
                    <a:pt x="972" y="150"/>
                  </a:cubicBezTo>
                  <a:cubicBezTo>
                    <a:pt x="925" y="196"/>
                    <a:pt x="925" y="196"/>
                    <a:pt x="925" y="196"/>
                  </a:cubicBezTo>
                  <a:cubicBezTo>
                    <a:pt x="972" y="242"/>
                    <a:pt x="972" y="242"/>
                    <a:pt x="972" y="242"/>
                  </a:cubicBezTo>
                  <a:cubicBezTo>
                    <a:pt x="980" y="251"/>
                    <a:pt x="980" y="265"/>
                    <a:pt x="972" y="274"/>
                  </a:cubicBezTo>
                  <a:cubicBezTo>
                    <a:pt x="967" y="278"/>
                    <a:pt x="962" y="280"/>
                    <a:pt x="956" y="280"/>
                  </a:cubicBezTo>
                  <a:cubicBezTo>
                    <a:pt x="950" y="280"/>
                    <a:pt x="945" y="278"/>
                    <a:pt x="940" y="274"/>
                  </a:cubicBezTo>
                  <a:cubicBezTo>
                    <a:pt x="894" y="227"/>
                    <a:pt x="894" y="227"/>
                    <a:pt x="894" y="227"/>
                  </a:cubicBezTo>
                  <a:cubicBezTo>
                    <a:pt x="848" y="274"/>
                    <a:pt x="848" y="274"/>
                    <a:pt x="848" y="274"/>
                  </a:cubicBezTo>
                  <a:cubicBezTo>
                    <a:pt x="843" y="278"/>
                    <a:pt x="838" y="280"/>
                    <a:pt x="832" y="280"/>
                  </a:cubicBezTo>
                  <a:cubicBezTo>
                    <a:pt x="826" y="280"/>
                    <a:pt x="821" y="278"/>
                    <a:pt x="816" y="274"/>
                  </a:cubicBezTo>
                  <a:cubicBezTo>
                    <a:pt x="808" y="265"/>
                    <a:pt x="808" y="251"/>
                    <a:pt x="816" y="242"/>
                  </a:cubicBezTo>
                  <a:cubicBezTo>
                    <a:pt x="863" y="196"/>
                    <a:pt x="863" y="196"/>
                    <a:pt x="863" y="196"/>
                  </a:cubicBezTo>
                  <a:lnTo>
                    <a:pt x="816" y="150"/>
                  </a:lnTo>
                  <a:close/>
                  <a:moveTo>
                    <a:pt x="260" y="692"/>
                  </a:moveTo>
                  <a:cubicBezTo>
                    <a:pt x="268" y="701"/>
                    <a:pt x="268" y="715"/>
                    <a:pt x="260" y="724"/>
                  </a:cubicBezTo>
                  <a:cubicBezTo>
                    <a:pt x="255" y="728"/>
                    <a:pt x="250" y="730"/>
                    <a:pt x="244" y="730"/>
                  </a:cubicBezTo>
                  <a:cubicBezTo>
                    <a:pt x="238" y="730"/>
                    <a:pt x="233" y="728"/>
                    <a:pt x="228" y="724"/>
                  </a:cubicBezTo>
                  <a:cubicBezTo>
                    <a:pt x="182" y="677"/>
                    <a:pt x="182" y="677"/>
                    <a:pt x="182" y="677"/>
                  </a:cubicBezTo>
                  <a:cubicBezTo>
                    <a:pt x="136" y="724"/>
                    <a:pt x="136" y="724"/>
                    <a:pt x="136" y="724"/>
                  </a:cubicBezTo>
                  <a:cubicBezTo>
                    <a:pt x="131" y="728"/>
                    <a:pt x="126" y="730"/>
                    <a:pt x="120" y="730"/>
                  </a:cubicBezTo>
                  <a:cubicBezTo>
                    <a:pt x="114" y="730"/>
                    <a:pt x="109" y="728"/>
                    <a:pt x="104" y="724"/>
                  </a:cubicBezTo>
                  <a:cubicBezTo>
                    <a:pt x="96" y="715"/>
                    <a:pt x="96" y="701"/>
                    <a:pt x="104" y="692"/>
                  </a:cubicBezTo>
                  <a:cubicBezTo>
                    <a:pt x="151" y="646"/>
                    <a:pt x="151" y="646"/>
                    <a:pt x="151" y="646"/>
                  </a:cubicBezTo>
                  <a:cubicBezTo>
                    <a:pt x="104" y="600"/>
                    <a:pt x="104" y="600"/>
                    <a:pt x="104" y="600"/>
                  </a:cubicBezTo>
                  <a:cubicBezTo>
                    <a:pt x="96" y="591"/>
                    <a:pt x="96" y="577"/>
                    <a:pt x="104" y="568"/>
                  </a:cubicBezTo>
                  <a:cubicBezTo>
                    <a:pt x="113" y="560"/>
                    <a:pt x="127" y="560"/>
                    <a:pt x="136" y="568"/>
                  </a:cubicBezTo>
                  <a:cubicBezTo>
                    <a:pt x="182" y="615"/>
                    <a:pt x="182" y="615"/>
                    <a:pt x="182" y="615"/>
                  </a:cubicBezTo>
                  <a:cubicBezTo>
                    <a:pt x="228" y="568"/>
                    <a:pt x="228" y="568"/>
                    <a:pt x="228" y="568"/>
                  </a:cubicBezTo>
                  <a:cubicBezTo>
                    <a:pt x="237" y="560"/>
                    <a:pt x="251" y="560"/>
                    <a:pt x="260" y="568"/>
                  </a:cubicBezTo>
                  <a:cubicBezTo>
                    <a:pt x="268" y="577"/>
                    <a:pt x="268" y="591"/>
                    <a:pt x="260" y="600"/>
                  </a:cubicBezTo>
                  <a:cubicBezTo>
                    <a:pt x="213" y="646"/>
                    <a:pt x="213" y="646"/>
                    <a:pt x="213" y="646"/>
                  </a:cubicBezTo>
                  <a:lnTo>
                    <a:pt x="260" y="692"/>
                  </a:lnTo>
                  <a:close/>
                  <a:moveTo>
                    <a:pt x="641" y="585"/>
                  </a:moveTo>
                  <a:cubicBezTo>
                    <a:pt x="635" y="689"/>
                    <a:pt x="577" y="788"/>
                    <a:pt x="469" y="879"/>
                  </a:cubicBezTo>
                  <a:cubicBezTo>
                    <a:pt x="549" y="890"/>
                    <a:pt x="549" y="890"/>
                    <a:pt x="549" y="890"/>
                  </a:cubicBezTo>
                  <a:cubicBezTo>
                    <a:pt x="561" y="891"/>
                    <a:pt x="569" y="902"/>
                    <a:pt x="568" y="914"/>
                  </a:cubicBezTo>
                  <a:cubicBezTo>
                    <a:pt x="566" y="925"/>
                    <a:pt x="557" y="933"/>
                    <a:pt x="546" y="933"/>
                  </a:cubicBezTo>
                  <a:cubicBezTo>
                    <a:pt x="545" y="933"/>
                    <a:pt x="544" y="933"/>
                    <a:pt x="543" y="933"/>
                  </a:cubicBezTo>
                  <a:cubicBezTo>
                    <a:pt x="406" y="915"/>
                    <a:pt x="406" y="915"/>
                    <a:pt x="406" y="915"/>
                  </a:cubicBezTo>
                  <a:cubicBezTo>
                    <a:pt x="394" y="914"/>
                    <a:pt x="385" y="903"/>
                    <a:pt x="387" y="891"/>
                  </a:cubicBezTo>
                  <a:cubicBezTo>
                    <a:pt x="405" y="753"/>
                    <a:pt x="405" y="753"/>
                    <a:pt x="405" y="753"/>
                  </a:cubicBezTo>
                  <a:cubicBezTo>
                    <a:pt x="406" y="741"/>
                    <a:pt x="417" y="733"/>
                    <a:pt x="429" y="735"/>
                  </a:cubicBezTo>
                  <a:cubicBezTo>
                    <a:pt x="442" y="736"/>
                    <a:pt x="450" y="747"/>
                    <a:pt x="448" y="759"/>
                  </a:cubicBezTo>
                  <a:cubicBezTo>
                    <a:pt x="437" y="849"/>
                    <a:pt x="437" y="849"/>
                    <a:pt x="437" y="849"/>
                  </a:cubicBezTo>
                  <a:cubicBezTo>
                    <a:pt x="537" y="765"/>
                    <a:pt x="591" y="676"/>
                    <a:pt x="597" y="583"/>
                  </a:cubicBezTo>
                  <a:cubicBezTo>
                    <a:pt x="604" y="466"/>
                    <a:pt x="531" y="377"/>
                    <a:pt x="510" y="354"/>
                  </a:cubicBezTo>
                  <a:cubicBezTo>
                    <a:pt x="488" y="370"/>
                    <a:pt x="461" y="380"/>
                    <a:pt x="432" y="380"/>
                  </a:cubicBezTo>
                  <a:cubicBezTo>
                    <a:pt x="360" y="380"/>
                    <a:pt x="302" y="322"/>
                    <a:pt x="302" y="250"/>
                  </a:cubicBezTo>
                  <a:cubicBezTo>
                    <a:pt x="302" y="178"/>
                    <a:pt x="360" y="120"/>
                    <a:pt x="432" y="120"/>
                  </a:cubicBezTo>
                  <a:cubicBezTo>
                    <a:pt x="504" y="120"/>
                    <a:pt x="562" y="178"/>
                    <a:pt x="562" y="250"/>
                  </a:cubicBezTo>
                  <a:cubicBezTo>
                    <a:pt x="562" y="276"/>
                    <a:pt x="554" y="301"/>
                    <a:pt x="540" y="322"/>
                  </a:cubicBezTo>
                  <a:cubicBezTo>
                    <a:pt x="563" y="345"/>
                    <a:pt x="649" y="447"/>
                    <a:pt x="641" y="585"/>
                  </a:cubicBezTo>
                  <a:close/>
                  <a:moveTo>
                    <a:pt x="1279" y="382"/>
                  </a:moveTo>
                  <a:cubicBezTo>
                    <a:pt x="1187" y="485"/>
                    <a:pt x="1187" y="485"/>
                    <a:pt x="1187" y="485"/>
                  </a:cubicBezTo>
                  <a:cubicBezTo>
                    <a:pt x="1183" y="490"/>
                    <a:pt x="1177" y="493"/>
                    <a:pt x="1171" y="493"/>
                  </a:cubicBezTo>
                  <a:cubicBezTo>
                    <a:pt x="1165" y="493"/>
                    <a:pt x="1160" y="491"/>
                    <a:pt x="1156" y="487"/>
                  </a:cubicBezTo>
                  <a:cubicBezTo>
                    <a:pt x="1147" y="479"/>
                    <a:pt x="1146" y="465"/>
                    <a:pt x="1154" y="456"/>
                  </a:cubicBezTo>
                  <a:cubicBezTo>
                    <a:pt x="1215" y="388"/>
                    <a:pt x="1215" y="388"/>
                    <a:pt x="1215" y="388"/>
                  </a:cubicBezTo>
                  <a:cubicBezTo>
                    <a:pt x="1084" y="401"/>
                    <a:pt x="989" y="444"/>
                    <a:pt x="932" y="518"/>
                  </a:cubicBezTo>
                  <a:cubicBezTo>
                    <a:pt x="861" y="610"/>
                    <a:pt x="870" y="725"/>
                    <a:pt x="875" y="756"/>
                  </a:cubicBezTo>
                  <a:cubicBezTo>
                    <a:pt x="902" y="755"/>
                    <a:pt x="930" y="762"/>
                    <a:pt x="954" y="778"/>
                  </a:cubicBezTo>
                  <a:cubicBezTo>
                    <a:pt x="983" y="798"/>
                    <a:pt x="1002" y="828"/>
                    <a:pt x="1008" y="862"/>
                  </a:cubicBezTo>
                  <a:cubicBezTo>
                    <a:pt x="1015" y="896"/>
                    <a:pt x="1008" y="930"/>
                    <a:pt x="988" y="959"/>
                  </a:cubicBezTo>
                  <a:cubicBezTo>
                    <a:pt x="963" y="996"/>
                    <a:pt x="922" y="1016"/>
                    <a:pt x="881" y="1016"/>
                  </a:cubicBezTo>
                  <a:cubicBezTo>
                    <a:pt x="855" y="1016"/>
                    <a:pt x="830" y="1008"/>
                    <a:pt x="807" y="993"/>
                  </a:cubicBezTo>
                  <a:cubicBezTo>
                    <a:pt x="748" y="953"/>
                    <a:pt x="733" y="872"/>
                    <a:pt x="773" y="812"/>
                  </a:cubicBezTo>
                  <a:cubicBezTo>
                    <a:pt x="788" y="791"/>
                    <a:pt x="809" y="775"/>
                    <a:pt x="831" y="766"/>
                  </a:cubicBezTo>
                  <a:cubicBezTo>
                    <a:pt x="826" y="733"/>
                    <a:pt x="812" y="601"/>
                    <a:pt x="897" y="491"/>
                  </a:cubicBezTo>
                  <a:cubicBezTo>
                    <a:pt x="961" y="409"/>
                    <a:pt x="1065" y="360"/>
                    <a:pt x="1205" y="345"/>
                  </a:cubicBezTo>
                  <a:cubicBezTo>
                    <a:pt x="1145" y="292"/>
                    <a:pt x="1145" y="292"/>
                    <a:pt x="1145" y="292"/>
                  </a:cubicBezTo>
                  <a:cubicBezTo>
                    <a:pt x="1136" y="284"/>
                    <a:pt x="1135" y="270"/>
                    <a:pt x="1143" y="261"/>
                  </a:cubicBezTo>
                  <a:cubicBezTo>
                    <a:pt x="1151" y="252"/>
                    <a:pt x="1165" y="251"/>
                    <a:pt x="1174" y="259"/>
                  </a:cubicBezTo>
                  <a:cubicBezTo>
                    <a:pt x="1278" y="351"/>
                    <a:pt x="1278" y="351"/>
                    <a:pt x="1278" y="351"/>
                  </a:cubicBezTo>
                  <a:cubicBezTo>
                    <a:pt x="1282" y="355"/>
                    <a:pt x="1285" y="361"/>
                    <a:pt x="1285" y="366"/>
                  </a:cubicBezTo>
                  <a:cubicBezTo>
                    <a:pt x="1285" y="372"/>
                    <a:pt x="1283" y="378"/>
                    <a:pt x="1279" y="382"/>
                  </a:cubicBezTo>
                  <a:close/>
                  <a:moveTo>
                    <a:pt x="1540" y="455"/>
                  </a:moveTo>
                  <a:cubicBezTo>
                    <a:pt x="1515" y="492"/>
                    <a:pt x="1474" y="512"/>
                    <a:pt x="1433" y="512"/>
                  </a:cubicBezTo>
                  <a:cubicBezTo>
                    <a:pt x="1407" y="512"/>
                    <a:pt x="1382" y="504"/>
                    <a:pt x="1359" y="489"/>
                  </a:cubicBezTo>
                  <a:cubicBezTo>
                    <a:pt x="1300" y="449"/>
                    <a:pt x="1285" y="368"/>
                    <a:pt x="1325" y="308"/>
                  </a:cubicBezTo>
                  <a:cubicBezTo>
                    <a:pt x="1366" y="249"/>
                    <a:pt x="1447" y="234"/>
                    <a:pt x="1506" y="274"/>
                  </a:cubicBezTo>
                  <a:cubicBezTo>
                    <a:pt x="1535" y="294"/>
                    <a:pt x="1554" y="324"/>
                    <a:pt x="1560" y="358"/>
                  </a:cubicBezTo>
                  <a:cubicBezTo>
                    <a:pt x="1567" y="392"/>
                    <a:pt x="1560" y="426"/>
                    <a:pt x="1540" y="455"/>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bodyPr>
            <a:lstStyle/>
            <a:p>
              <a:endParaRPr lang="en-US" dirty="0">
                <a:solidFill>
                  <a:schemeClr val="tx2">
                    <a:lumMod val="100000"/>
                  </a:schemeClr>
                </a:solidFill>
              </a:endParaRPr>
            </a:p>
          </p:txBody>
        </p:sp>
      </p:grpSp>
    </p:spTree>
    <p:extLst>
      <p:ext uri="{BB962C8B-B14F-4D97-AF65-F5344CB8AC3E}">
        <p14:creationId xmlns:p14="http://schemas.microsoft.com/office/powerpoint/2010/main" val="1633266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solidFill>
                <a:schemeClr val="accent6"/>
              </a:solidFill>
            </a:endParaRPr>
          </a:p>
        </p:txBody>
      </p:sp>
      <p:sp>
        <p:nvSpPr>
          <p:cNvPr id="5"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a:solidFill>
                <a:srgbClr val="FFFFFF"/>
              </a:solidFill>
            </a:endParaRPr>
          </a:p>
        </p:txBody>
      </p:sp>
      <p:grpSp>
        <p:nvGrpSpPr>
          <p:cNvPr id="6" name="NavigationIcon"/>
          <p:cNvGrpSpPr>
            <a:grpSpLocks noChangeAspect="1"/>
          </p:cNvGrpSpPr>
          <p:nvPr/>
        </p:nvGrpSpPr>
        <p:grpSpPr>
          <a:xfrm>
            <a:off x="11644824" y="152623"/>
            <a:ext cx="457200" cy="326268"/>
            <a:chOff x="5440680" y="2961132"/>
            <a:chExt cx="1309116" cy="934212"/>
          </a:xfrm>
        </p:grpSpPr>
        <p:sp>
          <p:nvSpPr>
            <p:cNvPr id="7" name="Freeform 5">
              <a:extLst>
                <a:ext uri="{FF2B5EF4-FFF2-40B4-BE49-F238E27FC236}">
                  <a16:creationId xmlns:a16="http://schemas.microsoft.com/office/drawing/2014/main" id="{C43E2BA7-091D-471D-B076-85B282692BD3}"/>
                </a:ext>
              </a:extLst>
            </p:cNvPr>
            <p:cNvSpPr>
              <a:spLocks noEditPoints="1"/>
            </p:cNvSpPr>
            <p:nvPr/>
          </p:nvSpPr>
          <p:spPr bwMode="auto">
            <a:xfrm>
              <a:off x="5440680" y="2961132"/>
              <a:ext cx="1309116" cy="934212"/>
            </a:xfrm>
            <a:custGeom>
              <a:avLst/>
              <a:gdLst>
                <a:gd name="T0" fmla="*/ 1790 w 1834"/>
                <a:gd name="T1" fmla="*/ 1308 h 1308"/>
                <a:gd name="T2" fmla="*/ 44 w 1834"/>
                <a:gd name="T3" fmla="*/ 1308 h 1308"/>
                <a:gd name="T4" fmla="*/ 0 w 1834"/>
                <a:gd name="T5" fmla="*/ 1264 h 1308"/>
                <a:gd name="T6" fmla="*/ 0 w 1834"/>
                <a:gd name="T7" fmla="*/ 44 h 1308"/>
                <a:gd name="T8" fmla="*/ 44 w 1834"/>
                <a:gd name="T9" fmla="*/ 0 h 1308"/>
                <a:gd name="T10" fmla="*/ 1790 w 1834"/>
                <a:gd name="T11" fmla="*/ 0 h 1308"/>
                <a:gd name="T12" fmla="*/ 1834 w 1834"/>
                <a:gd name="T13" fmla="*/ 44 h 1308"/>
                <a:gd name="T14" fmla="*/ 1834 w 1834"/>
                <a:gd name="T15" fmla="*/ 1264 h 1308"/>
                <a:gd name="T16" fmla="*/ 1790 w 1834"/>
                <a:gd name="T17" fmla="*/ 1308 h 1308"/>
                <a:gd name="T18" fmla="*/ 44 w 1834"/>
                <a:gd name="T19" fmla="*/ 44 h 1308"/>
                <a:gd name="T20" fmla="*/ 44 w 1834"/>
                <a:gd name="T21" fmla="*/ 1264 h 1308"/>
                <a:gd name="T22" fmla="*/ 1790 w 1834"/>
                <a:gd name="T23" fmla="*/ 1264 h 1308"/>
                <a:gd name="T24" fmla="*/ 1790 w 1834"/>
                <a:gd name="T25" fmla="*/ 44 h 1308"/>
                <a:gd name="T26" fmla="*/ 44 w 1834"/>
                <a:gd name="T27" fmla="*/ 44 h 1308"/>
                <a:gd name="T28" fmla="*/ 539 w 1834"/>
                <a:gd name="T29" fmla="*/ 270 h 1308"/>
                <a:gd name="T30" fmla="*/ 453 w 1834"/>
                <a:gd name="T31" fmla="*/ 356 h 1308"/>
                <a:gd name="T32" fmla="*/ 539 w 1834"/>
                <a:gd name="T33" fmla="*/ 442 h 1308"/>
                <a:gd name="T34" fmla="*/ 625 w 1834"/>
                <a:gd name="T35" fmla="*/ 356 h 1308"/>
                <a:gd name="T36" fmla="*/ 539 w 1834"/>
                <a:gd name="T37" fmla="*/ 270 h 1308"/>
                <a:gd name="T38" fmla="*/ 988 w 1834"/>
                <a:gd name="T39" fmla="*/ 906 h 1308"/>
                <a:gd name="T40" fmla="*/ 917 w 1834"/>
                <a:gd name="T41" fmla="*/ 943 h 1308"/>
                <a:gd name="T42" fmla="*/ 939 w 1834"/>
                <a:gd name="T43" fmla="*/ 1063 h 1308"/>
                <a:gd name="T44" fmla="*/ 1059 w 1834"/>
                <a:gd name="T45" fmla="*/ 1040 h 1308"/>
                <a:gd name="T46" fmla="*/ 1036 w 1834"/>
                <a:gd name="T47" fmla="*/ 921 h 1308"/>
                <a:gd name="T48" fmla="*/ 988 w 1834"/>
                <a:gd name="T49" fmla="*/ 906 h 1308"/>
                <a:gd name="T50" fmla="*/ 1540 w 1834"/>
                <a:gd name="T51" fmla="*/ 402 h 1308"/>
                <a:gd name="T52" fmla="*/ 1469 w 1834"/>
                <a:gd name="T53" fmla="*/ 439 h 1308"/>
                <a:gd name="T54" fmla="*/ 1491 w 1834"/>
                <a:gd name="T55" fmla="*/ 559 h 1308"/>
                <a:gd name="T56" fmla="*/ 1611 w 1834"/>
                <a:gd name="T57" fmla="*/ 536 h 1308"/>
                <a:gd name="T58" fmla="*/ 1588 w 1834"/>
                <a:gd name="T59" fmla="*/ 417 h 1308"/>
                <a:gd name="T60" fmla="*/ 1540 w 1834"/>
                <a:gd name="T61" fmla="*/ 402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4" h="1308">
                  <a:moveTo>
                    <a:pt x="1790" y="1308"/>
                  </a:moveTo>
                  <a:cubicBezTo>
                    <a:pt x="44" y="1308"/>
                    <a:pt x="44" y="1308"/>
                    <a:pt x="44" y="1308"/>
                  </a:cubicBezTo>
                  <a:cubicBezTo>
                    <a:pt x="20" y="1308"/>
                    <a:pt x="0" y="1288"/>
                    <a:pt x="0" y="1264"/>
                  </a:cubicBezTo>
                  <a:cubicBezTo>
                    <a:pt x="0" y="44"/>
                    <a:pt x="0" y="44"/>
                    <a:pt x="0" y="44"/>
                  </a:cubicBezTo>
                  <a:cubicBezTo>
                    <a:pt x="0" y="20"/>
                    <a:pt x="20" y="0"/>
                    <a:pt x="44" y="0"/>
                  </a:cubicBezTo>
                  <a:cubicBezTo>
                    <a:pt x="1790" y="0"/>
                    <a:pt x="1790" y="0"/>
                    <a:pt x="1790" y="0"/>
                  </a:cubicBezTo>
                  <a:cubicBezTo>
                    <a:pt x="1814" y="0"/>
                    <a:pt x="1834" y="20"/>
                    <a:pt x="1834" y="44"/>
                  </a:cubicBezTo>
                  <a:cubicBezTo>
                    <a:pt x="1834" y="1264"/>
                    <a:pt x="1834" y="1264"/>
                    <a:pt x="1834" y="1264"/>
                  </a:cubicBezTo>
                  <a:cubicBezTo>
                    <a:pt x="1834" y="1288"/>
                    <a:pt x="1814" y="1308"/>
                    <a:pt x="1790" y="1308"/>
                  </a:cubicBezTo>
                  <a:close/>
                  <a:moveTo>
                    <a:pt x="44" y="44"/>
                  </a:moveTo>
                  <a:cubicBezTo>
                    <a:pt x="44" y="1264"/>
                    <a:pt x="44" y="1264"/>
                    <a:pt x="44" y="1264"/>
                  </a:cubicBezTo>
                  <a:cubicBezTo>
                    <a:pt x="1790" y="1264"/>
                    <a:pt x="1790" y="1264"/>
                    <a:pt x="1790" y="1264"/>
                  </a:cubicBezTo>
                  <a:cubicBezTo>
                    <a:pt x="1790" y="44"/>
                    <a:pt x="1790" y="44"/>
                    <a:pt x="1790" y="44"/>
                  </a:cubicBezTo>
                  <a:lnTo>
                    <a:pt x="44" y="44"/>
                  </a:lnTo>
                  <a:close/>
                  <a:moveTo>
                    <a:pt x="539" y="270"/>
                  </a:moveTo>
                  <a:cubicBezTo>
                    <a:pt x="492" y="270"/>
                    <a:pt x="453" y="309"/>
                    <a:pt x="453" y="356"/>
                  </a:cubicBezTo>
                  <a:cubicBezTo>
                    <a:pt x="453" y="403"/>
                    <a:pt x="492" y="442"/>
                    <a:pt x="539" y="442"/>
                  </a:cubicBezTo>
                  <a:cubicBezTo>
                    <a:pt x="586" y="442"/>
                    <a:pt x="625" y="403"/>
                    <a:pt x="625" y="356"/>
                  </a:cubicBezTo>
                  <a:cubicBezTo>
                    <a:pt x="625" y="309"/>
                    <a:pt x="586" y="270"/>
                    <a:pt x="539" y="270"/>
                  </a:cubicBezTo>
                  <a:close/>
                  <a:moveTo>
                    <a:pt x="988" y="906"/>
                  </a:moveTo>
                  <a:cubicBezTo>
                    <a:pt x="960" y="906"/>
                    <a:pt x="933" y="919"/>
                    <a:pt x="917" y="943"/>
                  </a:cubicBezTo>
                  <a:cubicBezTo>
                    <a:pt x="890" y="982"/>
                    <a:pt x="900" y="1036"/>
                    <a:pt x="939" y="1063"/>
                  </a:cubicBezTo>
                  <a:cubicBezTo>
                    <a:pt x="978" y="1090"/>
                    <a:pt x="1032" y="1079"/>
                    <a:pt x="1059" y="1040"/>
                  </a:cubicBezTo>
                  <a:cubicBezTo>
                    <a:pt x="1085" y="1001"/>
                    <a:pt x="1075" y="947"/>
                    <a:pt x="1036" y="921"/>
                  </a:cubicBezTo>
                  <a:cubicBezTo>
                    <a:pt x="1021" y="911"/>
                    <a:pt x="1005" y="906"/>
                    <a:pt x="988" y="906"/>
                  </a:cubicBezTo>
                  <a:close/>
                  <a:moveTo>
                    <a:pt x="1540" y="402"/>
                  </a:moveTo>
                  <a:cubicBezTo>
                    <a:pt x="1512" y="402"/>
                    <a:pt x="1485" y="415"/>
                    <a:pt x="1469" y="439"/>
                  </a:cubicBezTo>
                  <a:cubicBezTo>
                    <a:pt x="1442" y="478"/>
                    <a:pt x="1452" y="532"/>
                    <a:pt x="1491" y="559"/>
                  </a:cubicBezTo>
                  <a:cubicBezTo>
                    <a:pt x="1530" y="586"/>
                    <a:pt x="1584" y="575"/>
                    <a:pt x="1611" y="536"/>
                  </a:cubicBezTo>
                  <a:cubicBezTo>
                    <a:pt x="1637" y="497"/>
                    <a:pt x="1627" y="443"/>
                    <a:pt x="1588" y="417"/>
                  </a:cubicBezTo>
                  <a:cubicBezTo>
                    <a:pt x="1573" y="407"/>
                    <a:pt x="1557" y="402"/>
                    <a:pt x="1540" y="402"/>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bodyPr>
            <a:lstStyle/>
            <a:p>
              <a:endParaRPr lang="en-US" dirty="0">
                <a:solidFill>
                  <a:schemeClr val="tx2">
                    <a:lumMod val="100000"/>
                  </a:schemeClr>
                </a:solidFill>
              </a:endParaRPr>
            </a:p>
          </p:txBody>
        </p:sp>
        <p:sp>
          <p:nvSpPr>
            <p:cNvPr id="8" name="Freeform 6">
              <a:extLst>
                <a:ext uri="{FF2B5EF4-FFF2-40B4-BE49-F238E27FC236}">
                  <a16:creationId xmlns:a16="http://schemas.microsoft.com/office/drawing/2014/main" id="{1EED96BB-9979-4401-8F8F-43D515C4599E}"/>
                </a:ext>
              </a:extLst>
            </p:cNvPr>
            <p:cNvSpPr>
              <a:spLocks noEditPoints="1"/>
            </p:cNvSpPr>
            <p:nvPr/>
          </p:nvSpPr>
          <p:spPr bwMode="auto">
            <a:xfrm>
              <a:off x="5517261" y="3036951"/>
              <a:ext cx="1155954" cy="782955"/>
            </a:xfrm>
            <a:custGeom>
              <a:avLst/>
              <a:gdLst>
                <a:gd name="T0" fmla="*/ 10 w 1620"/>
                <a:gd name="T1" fmla="*/ 0 h 1096"/>
                <a:gd name="T2" fmla="*/ 0 w 1620"/>
                <a:gd name="T3" fmla="*/ 1086 h 1096"/>
                <a:gd name="T4" fmla="*/ 1610 w 1620"/>
                <a:gd name="T5" fmla="*/ 1096 h 1096"/>
                <a:gd name="T6" fmla="*/ 1620 w 1620"/>
                <a:gd name="T7" fmla="*/ 10 h 1096"/>
                <a:gd name="T8" fmla="*/ 816 w 1620"/>
                <a:gd name="T9" fmla="*/ 150 h 1096"/>
                <a:gd name="T10" fmla="*/ 848 w 1620"/>
                <a:gd name="T11" fmla="*/ 118 h 1096"/>
                <a:gd name="T12" fmla="*/ 940 w 1620"/>
                <a:gd name="T13" fmla="*/ 118 h 1096"/>
                <a:gd name="T14" fmla="*/ 972 w 1620"/>
                <a:gd name="T15" fmla="*/ 150 h 1096"/>
                <a:gd name="T16" fmla="*/ 972 w 1620"/>
                <a:gd name="T17" fmla="*/ 242 h 1096"/>
                <a:gd name="T18" fmla="*/ 956 w 1620"/>
                <a:gd name="T19" fmla="*/ 280 h 1096"/>
                <a:gd name="T20" fmla="*/ 894 w 1620"/>
                <a:gd name="T21" fmla="*/ 227 h 1096"/>
                <a:gd name="T22" fmla="*/ 832 w 1620"/>
                <a:gd name="T23" fmla="*/ 280 h 1096"/>
                <a:gd name="T24" fmla="*/ 816 w 1620"/>
                <a:gd name="T25" fmla="*/ 242 h 1096"/>
                <a:gd name="T26" fmla="*/ 816 w 1620"/>
                <a:gd name="T27" fmla="*/ 150 h 1096"/>
                <a:gd name="T28" fmla="*/ 260 w 1620"/>
                <a:gd name="T29" fmla="*/ 724 h 1096"/>
                <a:gd name="T30" fmla="*/ 228 w 1620"/>
                <a:gd name="T31" fmla="*/ 724 h 1096"/>
                <a:gd name="T32" fmla="*/ 136 w 1620"/>
                <a:gd name="T33" fmla="*/ 724 h 1096"/>
                <a:gd name="T34" fmla="*/ 104 w 1620"/>
                <a:gd name="T35" fmla="*/ 724 h 1096"/>
                <a:gd name="T36" fmla="*/ 151 w 1620"/>
                <a:gd name="T37" fmla="*/ 646 h 1096"/>
                <a:gd name="T38" fmla="*/ 104 w 1620"/>
                <a:gd name="T39" fmla="*/ 568 h 1096"/>
                <a:gd name="T40" fmla="*/ 182 w 1620"/>
                <a:gd name="T41" fmla="*/ 615 h 1096"/>
                <a:gd name="T42" fmla="*/ 260 w 1620"/>
                <a:gd name="T43" fmla="*/ 568 h 1096"/>
                <a:gd name="T44" fmla="*/ 213 w 1620"/>
                <a:gd name="T45" fmla="*/ 646 h 1096"/>
                <a:gd name="T46" fmla="*/ 641 w 1620"/>
                <a:gd name="T47" fmla="*/ 585 h 1096"/>
                <a:gd name="T48" fmla="*/ 549 w 1620"/>
                <a:gd name="T49" fmla="*/ 890 h 1096"/>
                <a:gd name="T50" fmla="*/ 546 w 1620"/>
                <a:gd name="T51" fmla="*/ 933 h 1096"/>
                <a:gd name="T52" fmla="*/ 406 w 1620"/>
                <a:gd name="T53" fmla="*/ 915 h 1096"/>
                <a:gd name="T54" fmla="*/ 405 w 1620"/>
                <a:gd name="T55" fmla="*/ 753 h 1096"/>
                <a:gd name="T56" fmla="*/ 448 w 1620"/>
                <a:gd name="T57" fmla="*/ 759 h 1096"/>
                <a:gd name="T58" fmla="*/ 597 w 1620"/>
                <a:gd name="T59" fmla="*/ 583 h 1096"/>
                <a:gd name="T60" fmla="*/ 432 w 1620"/>
                <a:gd name="T61" fmla="*/ 380 h 1096"/>
                <a:gd name="T62" fmla="*/ 432 w 1620"/>
                <a:gd name="T63" fmla="*/ 120 h 1096"/>
                <a:gd name="T64" fmla="*/ 540 w 1620"/>
                <a:gd name="T65" fmla="*/ 322 h 1096"/>
                <a:gd name="T66" fmla="*/ 1279 w 1620"/>
                <a:gd name="T67" fmla="*/ 382 h 1096"/>
                <a:gd name="T68" fmla="*/ 1171 w 1620"/>
                <a:gd name="T69" fmla="*/ 493 h 1096"/>
                <a:gd name="T70" fmla="*/ 1154 w 1620"/>
                <a:gd name="T71" fmla="*/ 456 h 1096"/>
                <a:gd name="T72" fmla="*/ 932 w 1620"/>
                <a:gd name="T73" fmla="*/ 518 h 1096"/>
                <a:gd name="T74" fmla="*/ 954 w 1620"/>
                <a:gd name="T75" fmla="*/ 778 h 1096"/>
                <a:gd name="T76" fmla="*/ 988 w 1620"/>
                <a:gd name="T77" fmla="*/ 959 h 1096"/>
                <a:gd name="T78" fmla="*/ 807 w 1620"/>
                <a:gd name="T79" fmla="*/ 993 h 1096"/>
                <a:gd name="T80" fmla="*/ 831 w 1620"/>
                <a:gd name="T81" fmla="*/ 766 h 1096"/>
                <a:gd name="T82" fmla="*/ 1205 w 1620"/>
                <a:gd name="T83" fmla="*/ 345 h 1096"/>
                <a:gd name="T84" fmla="*/ 1143 w 1620"/>
                <a:gd name="T85" fmla="*/ 261 h 1096"/>
                <a:gd name="T86" fmla="*/ 1278 w 1620"/>
                <a:gd name="T87" fmla="*/ 351 h 1096"/>
                <a:gd name="T88" fmla="*/ 1279 w 1620"/>
                <a:gd name="T89" fmla="*/ 382 h 1096"/>
                <a:gd name="T90" fmla="*/ 1433 w 1620"/>
                <a:gd name="T91" fmla="*/ 512 h 1096"/>
                <a:gd name="T92" fmla="*/ 1325 w 1620"/>
                <a:gd name="T93" fmla="*/ 308 h 1096"/>
                <a:gd name="T94" fmla="*/ 1560 w 1620"/>
                <a:gd name="T95" fmla="*/ 358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20" h="1096">
                  <a:moveTo>
                    <a:pt x="1610" y="0"/>
                  </a:moveTo>
                  <a:cubicBezTo>
                    <a:pt x="10" y="0"/>
                    <a:pt x="10" y="0"/>
                    <a:pt x="10" y="0"/>
                  </a:cubicBezTo>
                  <a:cubicBezTo>
                    <a:pt x="5" y="0"/>
                    <a:pt x="0" y="5"/>
                    <a:pt x="0" y="10"/>
                  </a:cubicBezTo>
                  <a:cubicBezTo>
                    <a:pt x="0" y="1086"/>
                    <a:pt x="0" y="1086"/>
                    <a:pt x="0" y="1086"/>
                  </a:cubicBezTo>
                  <a:cubicBezTo>
                    <a:pt x="0" y="1091"/>
                    <a:pt x="5" y="1096"/>
                    <a:pt x="10" y="1096"/>
                  </a:cubicBezTo>
                  <a:cubicBezTo>
                    <a:pt x="1610" y="1096"/>
                    <a:pt x="1610" y="1096"/>
                    <a:pt x="1610" y="1096"/>
                  </a:cubicBezTo>
                  <a:cubicBezTo>
                    <a:pt x="1615" y="1096"/>
                    <a:pt x="1620" y="1091"/>
                    <a:pt x="1620" y="1086"/>
                  </a:cubicBezTo>
                  <a:cubicBezTo>
                    <a:pt x="1620" y="10"/>
                    <a:pt x="1620" y="10"/>
                    <a:pt x="1620" y="10"/>
                  </a:cubicBezTo>
                  <a:cubicBezTo>
                    <a:pt x="1620" y="5"/>
                    <a:pt x="1615" y="0"/>
                    <a:pt x="1610" y="0"/>
                  </a:cubicBezTo>
                  <a:close/>
                  <a:moveTo>
                    <a:pt x="816" y="150"/>
                  </a:moveTo>
                  <a:cubicBezTo>
                    <a:pt x="808" y="141"/>
                    <a:pt x="808" y="127"/>
                    <a:pt x="816" y="118"/>
                  </a:cubicBezTo>
                  <a:cubicBezTo>
                    <a:pt x="825" y="110"/>
                    <a:pt x="839" y="110"/>
                    <a:pt x="848" y="118"/>
                  </a:cubicBezTo>
                  <a:cubicBezTo>
                    <a:pt x="894" y="165"/>
                    <a:pt x="894" y="165"/>
                    <a:pt x="894" y="165"/>
                  </a:cubicBezTo>
                  <a:cubicBezTo>
                    <a:pt x="940" y="118"/>
                    <a:pt x="940" y="118"/>
                    <a:pt x="940" y="118"/>
                  </a:cubicBezTo>
                  <a:cubicBezTo>
                    <a:pt x="949" y="110"/>
                    <a:pt x="963" y="110"/>
                    <a:pt x="972" y="118"/>
                  </a:cubicBezTo>
                  <a:cubicBezTo>
                    <a:pt x="980" y="127"/>
                    <a:pt x="980" y="141"/>
                    <a:pt x="972" y="150"/>
                  </a:cubicBezTo>
                  <a:cubicBezTo>
                    <a:pt x="925" y="196"/>
                    <a:pt x="925" y="196"/>
                    <a:pt x="925" y="196"/>
                  </a:cubicBezTo>
                  <a:cubicBezTo>
                    <a:pt x="972" y="242"/>
                    <a:pt x="972" y="242"/>
                    <a:pt x="972" y="242"/>
                  </a:cubicBezTo>
                  <a:cubicBezTo>
                    <a:pt x="980" y="251"/>
                    <a:pt x="980" y="265"/>
                    <a:pt x="972" y="274"/>
                  </a:cubicBezTo>
                  <a:cubicBezTo>
                    <a:pt x="967" y="278"/>
                    <a:pt x="962" y="280"/>
                    <a:pt x="956" y="280"/>
                  </a:cubicBezTo>
                  <a:cubicBezTo>
                    <a:pt x="950" y="280"/>
                    <a:pt x="945" y="278"/>
                    <a:pt x="940" y="274"/>
                  </a:cubicBezTo>
                  <a:cubicBezTo>
                    <a:pt x="894" y="227"/>
                    <a:pt x="894" y="227"/>
                    <a:pt x="894" y="227"/>
                  </a:cubicBezTo>
                  <a:cubicBezTo>
                    <a:pt x="848" y="274"/>
                    <a:pt x="848" y="274"/>
                    <a:pt x="848" y="274"/>
                  </a:cubicBezTo>
                  <a:cubicBezTo>
                    <a:pt x="843" y="278"/>
                    <a:pt x="838" y="280"/>
                    <a:pt x="832" y="280"/>
                  </a:cubicBezTo>
                  <a:cubicBezTo>
                    <a:pt x="826" y="280"/>
                    <a:pt x="821" y="278"/>
                    <a:pt x="816" y="274"/>
                  </a:cubicBezTo>
                  <a:cubicBezTo>
                    <a:pt x="808" y="265"/>
                    <a:pt x="808" y="251"/>
                    <a:pt x="816" y="242"/>
                  </a:cubicBezTo>
                  <a:cubicBezTo>
                    <a:pt x="863" y="196"/>
                    <a:pt x="863" y="196"/>
                    <a:pt x="863" y="196"/>
                  </a:cubicBezTo>
                  <a:lnTo>
                    <a:pt x="816" y="150"/>
                  </a:lnTo>
                  <a:close/>
                  <a:moveTo>
                    <a:pt x="260" y="692"/>
                  </a:moveTo>
                  <a:cubicBezTo>
                    <a:pt x="268" y="701"/>
                    <a:pt x="268" y="715"/>
                    <a:pt x="260" y="724"/>
                  </a:cubicBezTo>
                  <a:cubicBezTo>
                    <a:pt x="255" y="728"/>
                    <a:pt x="250" y="730"/>
                    <a:pt x="244" y="730"/>
                  </a:cubicBezTo>
                  <a:cubicBezTo>
                    <a:pt x="238" y="730"/>
                    <a:pt x="233" y="728"/>
                    <a:pt x="228" y="724"/>
                  </a:cubicBezTo>
                  <a:cubicBezTo>
                    <a:pt x="182" y="677"/>
                    <a:pt x="182" y="677"/>
                    <a:pt x="182" y="677"/>
                  </a:cubicBezTo>
                  <a:cubicBezTo>
                    <a:pt x="136" y="724"/>
                    <a:pt x="136" y="724"/>
                    <a:pt x="136" y="724"/>
                  </a:cubicBezTo>
                  <a:cubicBezTo>
                    <a:pt x="131" y="728"/>
                    <a:pt x="126" y="730"/>
                    <a:pt x="120" y="730"/>
                  </a:cubicBezTo>
                  <a:cubicBezTo>
                    <a:pt x="114" y="730"/>
                    <a:pt x="109" y="728"/>
                    <a:pt x="104" y="724"/>
                  </a:cubicBezTo>
                  <a:cubicBezTo>
                    <a:pt x="96" y="715"/>
                    <a:pt x="96" y="701"/>
                    <a:pt x="104" y="692"/>
                  </a:cubicBezTo>
                  <a:cubicBezTo>
                    <a:pt x="151" y="646"/>
                    <a:pt x="151" y="646"/>
                    <a:pt x="151" y="646"/>
                  </a:cubicBezTo>
                  <a:cubicBezTo>
                    <a:pt x="104" y="600"/>
                    <a:pt x="104" y="600"/>
                    <a:pt x="104" y="600"/>
                  </a:cubicBezTo>
                  <a:cubicBezTo>
                    <a:pt x="96" y="591"/>
                    <a:pt x="96" y="577"/>
                    <a:pt x="104" y="568"/>
                  </a:cubicBezTo>
                  <a:cubicBezTo>
                    <a:pt x="113" y="560"/>
                    <a:pt x="127" y="560"/>
                    <a:pt x="136" y="568"/>
                  </a:cubicBezTo>
                  <a:cubicBezTo>
                    <a:pt x="182" y="615"/>
                    <a:pt x="182" y="615"/>
                    <a:pt x="182" y="615"/>
                  </a:cubicBezTo>
                  <a:cubicBezTo>
                    <a:pt x="228" y="568"/>
                    <a:pt x="228" y="568"/>
                    <a:pt x="228" y="568"/>
                  </a:cubicBezTo>
                  <a:cubicBezTo>
                    <a:pt x="237" y="560"/>
                    <a:pt x="251" y="560"/>
                    <a:pt x="260" y="568"/>
                  </a:cubicBezTo>
                  <a:cubicBezTo>
                    <a:pt x="268" y="577"/>
                    <a:pt x="268" y="591"/>
                    <a:pt x="260" y="600"/>
                  </a:cubicBezTo>
                  <a:cubicBezTo>
                    <a:pt x="213" y="646"/>
                    <a:pt x="213" y="646"/>
                    <a:pt x="213" y="646"/>
                  </a:cubicBezTo>
                  <a:lnTo>
                    <a:pt x="260" y="692"/>
                  </a:lnTo>
                  <a:close/>
                  <a:moveTo>
                    <a:pt x="641" y="585"/>
                  </a:moveTo>
                  <a:cubicBezTo>
                    <a:pt x="635" y="689"/>
                    <a:pt x="577" y="788"/>
                    <a:pt x="469" y="879"/>
                  </a:cubicBezTo>
                  <a:cubicBezTo>
                    <a:pt x="549" y="890"/>
                    <a:pt x="549" y="890"/>
                    <a:pt x="549" y="890"/>
                  </a:cubicBezTo>
                  <a:cubicBezTo>
                    <a:pt x="561" y="891"/>
                    <a:pt x="569" y="902"/>
                    <a:pt x="568" y="914"/>
                  </a:cubicBezTo>
                  <a:cubicBezTo>
                    <a:pt x="566" y="925"/>
                    <a:pt x="557" y="933"/>
                    <a:pt x="546" y="933"/>
                  </a:cubicBezTo>
                  <a:cubicBezTo>
                    <a:pt x="545" y="933"/>
                    <a:pt x="544" y="933"/>
                    <a:pt x="543" y="933"/>
                  </a:cubicBezTo>
                  <a:cubicBezTo>
                    <a:pt x="406" y="915"/>
                    <a:pt x="406" y="915"/>
                    <a:pt x="406" y="915"/>
                  </a:cubicBezTo>
                  <a:cubicBezTo>
                    <a:pt x="394" y="914"/>
                    <a:pt x="385" y="903"/>
                    <a:pt x="387" y="891"/>
                  </a:cubicBezTo>
                  <a:cubicBezTo>
                    <a:pt x="405" y="753"/>
                    <a:pt x="405" y="753"/>
                    <a:pt x="405" y="753"/>
                  </a:cubicBezTo>
                  <a:cubicBezTo>
                    <a:pt x="406" y="741"/>
                    <a:pt x="417" y="733"/>
                    <a:pt x="429" y="735"/>
                  </a:cubicBezTo>
                  <a:cubicBezTo>
                    <a:pt x="442" y="736"/>
                    <a:pt x="450" y="747"/>
                    <a:pt x="448" y="759"/>
                  </a:cubicBezTo>
                  <a:cubicBezTo>
                    <a:pt x="437" y="849"/>
                    <a:pt x="437" y="849"/>
                    <a:pt x="437" y="849"/>
                  </a:cubicBezTo>
                  <a:cubicBezTo>
                    <a:pt x="537" y="765"/>
                    <a:pt x="591" y="676"/>
                    <a:pt x="597" y="583"/>
                  </a:cubicBezTo>
                  <a:cubicBezTo>
                    <a:pt x="604" y="466"/>
                    <a:pt x="531" y="377"/>
                    <a:pt x="510" y="354"/>
                  </a:cubicBezTo>
                  <a:cubicBezTo>
                    <a:pt x="488" y="370"/>
                    <a:pt x="461" y="380"/>
                    <a:pt x="432" y="380"/>
                  </a:cubicBezTo>
                  <a:cubicBezTo>
                    <a:pt x="360" y="380"/>
                    <a:pt x="302" y="322"/>
                    <a:pt x="302" y="250"/>
                  </a:cubicBezTo>
                  <a:cubicBezTo>
                    <a:pt x="302" y="178"/>
                    <a:pt x="360" y="120"/>
                    <a:pt x="432" y="120"/>
                  </a:cubicBezTo>
                  <a:cubicBezTo>
                    <a:pt x="504" y="120"/>
                    <a:pt x="562" y="178"/>
                    <a:pt x="562" y="250"/>
                  </a:cubicBezTo>
                  <a:cubicBezTo>
                    <a:pt x="562" y="276"/>
                    <a:pt x="554" y="301"/>
                    <a:pt x="540" y="322"/>
                  </a:cubicBezTo>
                  <a:cubicBezTo>
                    <a:pt x="563" y="345"/>
                    <a:pt x="649" y="447"/>
                    <a:pt x="641" y="585"/>
                  </a:cubicBezTo>
                  <a:close/>
                  <a:moveTo>
                    <a:pt x="1279" y="382"/>
                  </a:moveTo>
                  <a:cubicBezTo>
                    <a:pt x="1187" y="485"/>
                    <a:pt x="1187" y="485"/>
                    <a:pt x="1187" y="485"/>
                  </a:cubicBezTo>
                  <a:cubicBezTo>
                    <a:pt x="1183" y="490"/>
                    <a:pt x="1177" y="493"/>
                    <a:pt x="1171" y="493"/>
                  </a:cubicBezTo>
                  <a:cubicBezTo>
                    <a:pt x="1165" y="493"/>
                    <a:pt x="1160" y="491"/>
                    <a:pt x="1156" y="487"/>
                  </a:cubicBezTo>
                  <a:cubicBezTo>
                    <a:pt x="1147" y="479"/>
                    <a:pt x="1146" y="465"/>
                    <a:pt x="1154" y="456"/>
                  </a:cubicBezTo>
                  <a:cubicBezTo>
                    <a:pt x="1215" y="388"/>
                    <a:pt x="1215" y="388"/>
                    <a:pt x="1215" y="388"/>
                  </a:cubicBezTo>
                  <a:cubicBezTo>
                    <a:pt x="1084" y="401"/>
                    <a:pt x="989" y="444"/>
                    <a:pt x="932" y="518"/>
                  </a:cubicBezTo>
                  <a:cubicBezTo>
                    <a:pt x="861" y="610"/>
                    <a:pt x="870" y="725"/>
                    <a:pt x="875" y="756"/>
                  </a:cubicBezTo>
                  <a:cubicBezTo>
                    <a:pt x="902" y="755"/>
                    <a:pt x="930" y="762"/>
                    <a:pt x="954" y="778"/>
                  </a:cubicBezTo>
                  <a:cubicBezTo>
                    <a:pt x="983" y="798"/>
                    <a:pt x="1002" y="828"/>
                    <a:pt x="1008" y="862"/>
                  </a:cubicBezTo>
                  <a:cubicBezTo>
                    <a:pt x="1015" y="896"/>
                    <a:pt x="1008" y="930"/>
                    <a:pt x="988" y="959"/>
                  </a:cubicBezTo>
                  <a:cubicBezTo>
                    <a:pt x="963" y="996"/>
                    <a:pt x="922" y="1016"/>
                    <a:pt x="881" y="1016"/>
                  </a:cubicBezTo>
                  <a:cubicBezTo>
                    <a:pt x="855" y="1016"/>
                    <a:pt x="830" y="1008"/>
                    <a:pt x="807" y="993"/>
                  </a:cubicBezTo>
                  <a:cubicBezTo>
                    <a:pt x="748" y="953"/>
                    <a:pt x="733" y="872"/>
                    <a:pt x="773" y="812"/>
                  </a:cubicBezTo>
                  <a:cubicBezTo>
                    <a:pt x="788" y="791"/>
                    <a:pt x="809" y="775"/>
                    <a:pt x="831" y="766"/>
                  </a:cubicBezTo>
                  <a:cubicBezTo>
                    <a:pt x="826" y="733"/>
                    <a:pt x="812" y="601"/>
                    <a:pt x="897" y="491"/>
                  </a:cubicBezTo>
                  <a:cubicBezTo>
                    <a:pt x="961" y="409"/>
                    <a:pt x="1065" y="360"/>
                    <a:pt x="1205" y="345"/>
                  </a:cubicBezTo>
                  <a:cubicBezTo>
                    <a:pt x="1145" y="292"/>
                    <a:pt x="1145" y="292"/>
                    <a:pt x="1145" y="292"/>
                  </a:cubicBezTo>
                  <a:cubicBezTo>
                    <a:pt x="1136" y="284"/>
                    <a:pt x="1135" y="270"/>
                    <a:pt x="1143" y="261"/>
                  </a:cubicBezTo>
                  <a:cubicBezTo>
                    <a:pt x="1151" y="252"/>
                    <a:pt x="1165" y="251"/>
                    <a:pt x="1174" y="259"/>
                  </a:cubicBezTo>
                  <a:cubicBezTo>
                    <a:pt x="1278" y="351"/>
                    <a:pt x="1278" y="351"/>
                    <a:pt x="1278" y="351"/>
                  </a:cubicBezTo>
                  <a:cubicBezTo>
                    <a:pt x="1282" y="355"/>
                    <a:pt x="1285" y="361"/>
                    <a:pt x="1285" y="366"/>
                  </a:cubicBezTo>
                  <a:cubicBezTo>
                    <a:pt x="1285" y="372"/>
                    <a:pt x="1283" y="378"/>
                    <a:pt x="1279" y="382"/>
                  </a:cubicBezTo>
                  <a:close/>
                  <a:moveTo>
                    <a:pt x="1540" y="455"/>
                  </a:moveTo>
                  <a:cubicBezTo>
                    <a:pt x="1515" y="492"/>
                    <a:pt x="1474" y="512"/>
                    <a:pt x="1433" y="512"/>
                  </a:cubicBezTo>
                  <a:cubicBezTo>
                    <a:pt x="1407" y="512"/>
                    <a:pt x="1382" y="504"/>
                    <a:pt x="1359" y="489"/>
                  </a:cubicBezTo>
                  <a:cubicBezTo>
                    <a:pt x="1300" y="449"/>
                    <a:pt x="1285" y="368"/>
                    <a:pt x="1325" y="308"/>
                  </a:cubicBezTo>
                  <a:cubicBezTo>
                    <a:pt x="1366" y="249"/>
                    <a:pt x="1447" y="234"/>
                    <a:pt x="1506" y="274"/>
                  </a:cubicBezTo>
                  <a:cubicBezTo>
                    <a:pt x="1535" y="294"/>
                    <a:pt x="1554" y="324"/>
                    <a:pt x="1560" y="358"/>
                  </a:cubicBezTo>
                  <a:cubicBezTo>
                    <a:pt x="1567" y="392"/>
                    <a:pt x="1560" y="426"/>
                    <a:pt x="1540" y="455"/>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bodyPr>
            <a:lstStyle/>
            <a:p>
              <a:endParaRPr lang="en-US" dirty="0">
                <a:solidFill>
                  <a:schemeClr val="tx2">
                    <a:lumMod val="100000"/>
                  </a:schemeClr>
                </a:solidFill>
              </a:endParaRPr>
            </a:p>
          </p:txBody>
        </p:sp>
      </p:grpSp>
      <p:sp>
        <p:nvSpPr>
          <p:cNvPr id="9" name="Content Placeholder 2">
            <a:extLst>
              <a:ext uri="{FF2B5EF4-FFF2-40B4-BE49-F238E27FC236}">
                <a16:creationId xmlns:a16="http://schemas.microsoft.com/office/drawing/2014/main" id="{00404097-F168-4057-9B78-223DA458A185}"/>
              </a:ext>
            </a:extLst>
          </p:cNvPr>
          <p:cNvSpPr txBox="1">
            <a:spLocks/>
          </p:cNvSpPr>
          <p:nvPr/>
        </p:nvSpPr>
        <p:spPr>
          <a:xfrm>
            <a:off x="395536" y="1916832"/>
            <a:ext cx="10699182" cy="3805883"/>
          </a:xfrm>
          <a:prstGeom prst="rect">
            <a:avLst/>
          </a:prstGeo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Trebuchet MS" panose="020B0603020202020204" pitchFamily="34" charset="0"/>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Trebuchet MS" panose="020B0603020202020204" pitchFamily="34" charset="0"/>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Trebuchet MS" panose="020B0603020202020204" pitchFamily="34" charset="0"/>
                <a:ea typeface="+mn-ea"/>
                <a:cs typeface="+mn-cs"/>
                <a:sym typeface="Trebuchet MS" panose="020B0603020202020204" pitchFamily="34" charset="0"/>
              </a:defRPr>
            </a:lvl9pPr>
          </a:lstStyle>
          <a:p>
            <a:pPr>
              <a:buFont typeface="Arial" panose="020B0604020202020204" pitchFamily="34" charset="0"/>
              <a:buNone/>
            </a:pPr>
            <a:r>
              <a:rPr lang="en-GB" sz="4000" dirty="0"/>
              <a:t>“The overall conclusion from international experience of implementing an outcomes approach </a:t>
            </a:r>
            <a:r>
              <a:rPr lang="en-GB" sz="4000" b="1" dirty="0"/>
              <a:t>is that the journey is long and the results are disappointing</a:t>
            </a:r>
            <a:r>
              <a:rPr lang="en-GB" sz="4000" dirty="0"/>
              <a:t>.”</a:t>
            </a:r>
          </a:p>
          <a:p>
            <a:pPr>
              <a:buNone/>
            </a:pPr>
            <a:r>
              <a:rPr lang="en-GB" sz="2000" dirty="0"/>
              <a:t>Wimbush, Erica (2011): “Implementing an outcomes approach to public management and accountability in the UK—are we learning the lessons?”, </a:t>
            </a:r>
            <a:r>
              <a:rPr lang="en-GB" sz="2000" i="1" dirty="0"/>
              <a:t>Public Money &amp; Management</a:t>
            </a:r>
            <a:r>
              <a:rPr lang="en-GB" sz="2000" dirty="0"/>
              <a:t>, 31 (3) pp. 211-218 </a:t>
            </a:r>
          </a:p>
        </p:txBody>
      </p:sp>
    </p:spTree>
    <p:extLst>
      <p:ext uri="{BB962C8B-B14F-4D97-AF65-F5344CB8AC3E}">
        <p14:creationId xmlns:p14="http://schemas.microsoft.com/office/powerpoint/2010/main" val="4005530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solidFill>
                <a:schemeClr val="accent6"/>
              </a:solidFill>
            </a:endParaRPr>
          </a:p>
        </p:txBody>
      </p:sp>
      <p:sp>
        <p:nvSpPr>
          <p:cNvPr id="5"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a:solidFill>
                <a:srgbClr val="FFFFFF"/>
              </a:solidFill>
            </a:endParaRPr>
          </a:p>
        </p:txBody>
      </p:sp>
      <p:grpSp>
        <p:nvGrpSpPr>
          <p:cNvPr id="6" name="NavigationIcon"/>
          <p:cNvGrpSpPr>
            <a:grpSpLocks noChangeAspect="1"/>
          </p:cNvGrpSpPr>
          <p:nvPr/>
        </p:nvGrpSpPr>
        <p:grpSpPr>
          <a:xfrm>
            <a:off x="11644824" y="152623"/>
            <a:ext cx="457200" cy="326268"/>
            <a:chOff x="5440680" y="2961132"/>
            <a:chExt cx="1309116" cy="934212"/>
          </a:xfrm>
        </p:grpSpPr>
        <p:sp>
          <p:nvSpPr>
            <p:cNvPr id="7" name="Freeform 5">
              <a:extLst>
                <a:ext uri="{FF2B5EF4-FFF2-40B4-BE49-F238E27FC236}">
                  <a16:creationId xmlns:a16="http://schemas.microsoft.com/office/drawing/2014/main" id="{C43E2BA7-091D-471D-B076-85B282692BD3}"/>
                </a:ext>
              </a:extLst>
            </p:cNvPr>
            <p:cNvSpPr>
              <a:spLocks noEditPoints="1"/>
            </p:cNvSpPr>
            <p:nvPr/>
          </p:nvSpPr>
          <p:spPr bwMode="auto">
            <a:xfrm>
              <a:off x="5440680" y="2961132"/>
              <a:ext cx="1309116" cy="934212"/>
            </a:xfrm>
            <a:custGeom>
              <a:avLst/>
              <a:gdLst>
                <a:gd name="T0" fmla="*/ 1790 w 1834"/>
                <a:gd name="T1" fmla="*/ 1308 h 1308"/>
                <a:gd name="T2" fmla="*/ 44 w 1834"/>
                <a:gd name="T3" fmla="*/ 1308 h 1308"/>
                <a:gd name="T4" fmla="*/ 0 w 1834"/>
                <a:gd name="T5" fmla="*/ 1264 h 1308"/>
                <a:gd name="T6" fmla="*/ 0 w 1834"/>
                <a:gd name="T7" fmla="*/ 44 h 1308"/>
                <a:gd name="T8" fmla="*/ 44 w 1834"/>
                <a:gd name="T9" fmla="*/ 0 h 1308"/>
                <a:gd name="T10" fmla="*/ 1790 w 1834"/>
                <a:gd name="T11" fmla="*/ 0 h 1308"/>
                <a:gd name="T12" fmla="*/ 1834 w 1834"/>
                <a:gd name="T13" fmla="*/ 44 h 1308"/>
                <a:gd name="T14" fmla="*/ 1834 w 1834"/>
                <a:gd name="T15" fmla="*/ 1264 h 1308"/>
                <a:gd name="T16" fmla="*/ 1790 w 1834"/>
                <a:gd name="T17" fmla="*/ 1308 h 1308"/>
                <a:gd name="T18" fmla="*/ 44 w 1834"/>
                <a:gd name="T19" fmla="*/ 44 h 1308"/>
                <a:gd name="T20" fmla="*/ 44 w 1834"/>
                <a:gd name="T21" fmla="*/ 1264 h 1308"/>
                <a:gd name="T22" fmla="*/ 1790 w 1834"/>
                <a:gd name="T23" fmla="*/ 1264 h 1308"/>
                <a:gd name="T24" fmla="*/ 1790 w 1834"/>
                <a:gd name="T25" fmla="*/ 44 h 1308"/>
                <a:gd name="T26" fmla="*/ 44 w 1834"/>
                <a:gd name="T27" fmla="*/ 44 h 1308"/>
                <a:gd name="T28" fmla="*/ 539 w 1834"/>
                <a:gd name="T29" fmla="*/ 270 h 1308"/>
                <a:gd name="T30" fmla="*/ 453 w 1834"/>
                <a:gd name="T31" fmla="*/ 356 h 1308"/>
                <a:gd name="T32" fmla="*/ 539 w 1834"/>
                <a:gd name="T33" fmla="*/ 442 h 1308"/>
                <a:gd name="T34" fmla="*/ 625 w 1834"/>
                <a:gd name="T35" fmla="*/ 356 h 1308"/>
                <a:gd name="T36" fmla="*/ 539 w 1834"/>
                <a:gd name="T37" fmla="*/ 270 h 1308"/>
                <a:gd name="T38" fmla="*/ 988 w 1834"/>
                <a:gd name="T39" fmla="*/ 906 h 1308"/>
                <a:gd name="T40" fmla="*/ 917 w 1834"/>
                <a:gd name="T41" fmla="*/ 943 h 1308"/>
                <a:gd name="T42" fmla="*/ 939 w 1834"/>
                <a:gd name="T43" fmla="*/ 1063 h 1308"/>
                <a:gd name="T44" fmla="*/ 1059 w 1834"/>
                <a:gd name="T45" fmla="*/ 1040 h 1308"/>
                <a:gd name="T46" fmla="*/ 1036 w 1834"/>
                <a:gd name="T47" fmla="*/ 921 h 1308"/>
                <a:gd name="T48" fmla="*/ 988 w 1834"/>
                <a:gd name="T49" fmla="*/ 906 h 1308"/>
                <a:gd name="T50" fmla="*/ 1540 w 1834"/>
                <a:gd name="T51" fmla="*/ 402 h 1308"/>
                <a:gd name="T52" fmla="*/ 1469 w 1834"/>
                <a:gd name="T53" fmla="*/ 439 h 1308"/>
                <a:gd name="T54" fmla="*/ 1491 w 1834"/>
                <a:gd name="T55" fmla="*/ 559 h 1308"/>
                <a:gd name="T56" fmla="*/ 1611 w 1834"/>
                <a:gd name="T57" fmla="*/ 536 h 1308"/>
                <a:gd name="T58" fmla="*/ 1588 w 1834"/>
                <a:gd name="T59" fmla="*/ 417 h 1308"/>
                <a:gd name="T60" fmla="*/ 1540 w 1834"/>
                <a:gd name="T61" fmla="*/ 402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4" h="1308">
                  <a:moveTo>
                    <a:pt x="1790" y="1308"/>
                  </a:moveTo>
                  <a:cubicBezTo>
                    <a:pt x="44" y="1308"/>
                    <a:pt x="44" y="1308"/>
                    <a:pt x="44" y="1308"/>
                  </a:cubicBezTo>
                  <a:cubicBezTo>
                    <a:pt x="20" y="1308"/>
                    <a:pt x="0" y="1288"/>
                    <a:pt x="0" y="1264"/>
                  </a:cubicBezTo>
                  <a:cubicBezTo>
                    <a:pt x="0" y="44"/>
                    <a:pt x="0" y="44"/>
                    <a:pt x="0" y="44"/>
                  </a:cubicBezTo>
                  <a:cubicBezTo>
                    <a:pt x="0" y="20"/>
                    <a:pt x="20" y="0"/>
                    <a:pt x="44" y="0"/>
                  </a:cubicBezTo>
                  <a:cubicBezTo>
                    <a:pt x="1790" y="0"/>
                    <a:pt x="1790" y="0"/>
                    <a:pt x="1790" y="0"/>
                  </a:cubicBezTo>
                  <a:cubicBezTo>
                    <a:pt x="1814" y="0"/>
                    <a:pt x="1834" y="20"/>
                    <a:pt x="1834" y="44"/>
                  </a:cubicBezTo>
                  <a:cubicBezTo>
                    <a:pt x="1834" y="1264"/>
                    <a:pt x="1834" y="1264"/>
                    <a:pt x="1834" y="1264"/>
                  </a:cubicBezTo>
                  <a:cubicBezTo>
                    <a:pt x="1834" y="1288"/>
                    <a:pt x="1814" y="1308"/>
                    <a:pt x="1790" y="1308"/>
                  </a:cubicBezTo>
                  <a:close/>
                  <a:moveTo>
                    <a:pt x="44" y="44"/>
                  </a:moveTo>
                  <a:cubicBezTo>
                    <a:pt x="44" y="1264"/>
                    <a:pt x="44" y="1264"/>
                    <a:pt x="44" y="1264"/>
                  </a:cubicBezTo>
                  <a:cubicBezTo>
                    <a:pt x="1790" y="1264"/>
                    <a:pt x="1790" y="1264"/>
                    <a:pt x="1790" y="1264"/>
                  </a:cubicBezTo>
                  <a:cubicBezTo>
                    <a:pt x="1790" y="44"/>
                    <a:pt x="1790" y="44"/>
                    <a:pt x="1790" y="44"/>
                  </a:cubicBezTo>
                  <a:lnTo>
                    <a:pt x="44" y="44"/>
                  </a:lnTo>
                  <a:close/>
                  <a:moveTo>
                    <a:pt x="539" y="270"/>
                  </a:moveTo>
                  <a:cubicBezTo>
                    <a:pt x="492" y="270"/>
                    <a:pt x="453" y="309"/>
                    <a:pt x="453" y="356"/>
                  </a:cubicBezTo>
                  <a:cubicBezTo>
                    <a:pt x="453" y="403"/>
                    <a:pt x="492" y="442"/>
                    <a:pt x="539" y="442"/>
                  </a:cubicBezTo>
                  <a:cubicBezTo>
                    <a:pt x="586" y="442"/>
                    <a:pt x="625" y="403"/>
                    <a:pt x="625" y="356"/>
                  </a:cubicBezTo>
                  <a:cubicBezTo>
                    <a:pt x="625" y="309"/>
                    <a:pt x="586" y="270"/>
                    <a:pt x="539" y="270"/>
                  </a:cubicBezTo>
                  <a:close/>
                  <a:moveTo>
                    <a:pt x="988" y="906"/>
                  </a:moveTo>
                  <a:cubicBezTo>
                    <a:pt x="960" y="906"/>
                    <a:pt x="933" y="919"/>
                    <a:pt x="917" y="943"/>
                  </a:cubicBezTo>
                  <a:cubicBezTo>
                    <a:pt x="890" y="982"/>
                    <a:pt x="900" y="1036"/>
                    <a:pt x="939" y="1063"/>
                  </a:cubicBezTo>
                  <a:cubicBezTo>
                    <a:pt x="978" y="1090"/>
                    <a:pt x="1032" y="1079"/>
                    <a:pt x="1059" y="1040"/>
                  </a:cubicBezTo>
                  <a:cubicBezTo>
                    <a:pt x="1085" y="1001"/>
                    <a:pt x="1075" y="947"/>
                    <a:pt x="1036" y="921"/>
                  </a:cubicBezTo>
                  <a:cubicBezTo>
                    <a:pt x="1021" y="911"/>
                    <a:pt x="1005" y="906"/>
                    <a:pt x="988" y="906"/>
                  </a:cubicBezTo>
                  <a:close/>
                  <a:moveTo>
                    <a:pt x="1540" y="402"/>
                  </a:moveTo>
                  <a:cubicBezTo>
                    <a:pt x="1512" y="402"/>
                    <a:pt x="1485" y="415"/>
                    <a:pt x="1469" y="439"/>
                  </a:cubicBezTo>
                  <a:cubicBezTo>
                    <a:pt x="1442" y="478"/>
                    <a:pt x="1452" y="532"/>
                    <a:pt x="1491" y="559"/>
                  </a:cubicBezTo>
                  <a:cubicBezTo>
                    <a:pt x="1530" y="586"/>
                    <a:pt x="1584" y="575"/>
                    <a:pt x="1611" y="536"/>
                  </a:cubicBezTo>
                  <a:cubicBezTo>
                    <a:pt x="1637" y="497"/>
                    <a:pt x="1627" y="443"/>
                    <a:pt x="1588" y="417"/>
                  </a:cubicBezTo>
                  <a:cubicBezTo>
                    <a:pt x="1573" y="407"/>
                    <a:pt x="1557" y="402"/>
                    <a:pt x="1540" y="402"/>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bodyPr>
            <a:lstStyle/>
            <a:p>
              <a:endParaRPr lang="en-US" dirty="0">
                <a:solidFill>
                  <a:schemeClr val="tx2">
                    <a:lumMod val="100000"/>
                  </a:schemeClr>
                </a:solidFill>
              </a:endParaRPr>
            </a:p>
          </p:txBody>
        </p:sp>
        <p:sp>
          <p:nvSpPr>
            <p:cNvPr id="8" name="Freeform 6">
              <a:extLst>
                <a:ext uri="{FF2B5EF4-FFF2-40B4-BE49-F238E27FC236}">
                  <a16:creationId xmlns:a16="http://schemas.microsoft.com/office/drawing/2014/main" id="{1EED96BB-9979-4401-8F8F-43D515C4599E}"/>
                </a:ext>
              </a:extLst>
            </p:cNvPr>
            <p:cNvSpPr>
              <a:spLocks noEditPoints="1"/>
            </p:cNvSpPr>
            <p:nvPr/>
          </p:nvSpPr>
          <p:spPr bwMode="auto">
            <a:xfrm>
              <a:off x="5517261" y="3036951"/>
              <a:ext cx="1155954" cy="782955"/>
            </a:xfrm>
            <a:custGeom>
              <a:avLst/>
              <a:gdLst>
                <a:gd name="T0" fmla="*/ 10 w 1620"/>
                <a:gd name="T1" fmla="*/ 0 h 1096"/>
                <a:gd name="T2" fmla="*/ 0 w 1620"/>
                <a:gd name="T3" fmla="*/ 1086 h 1096"/>
                <a:gd name="T4" fmla="*/ 1610 w 1620"/>
                <a:gd name="T5" fmla="*/ 1096 h 1096"/>
                <a:gd name="T6" fmla="*/ 1620 w 1620"/>
                <a:gd name="T7" fmla="*/ 10 h 1096"/>
                <a:gd name="T8" fmla="*/ 816 w 1620"/>
                <a:gd name="T9" fmla="*/ 150 h 1096"/>
                <a:gd name="T10" fmla="*/ 848 w 1620"/>
                <a:gd name="T11" fmla="*/ 118 h 1096"/>
                <a:gd name="T12" fmla="*/ 940 w 1620"/>
                <a:gd name="T13" fmla="*/ 118 h 1096"/>
                <a:gd name="T14" fmla="*/ 972 w 1620"/>
                <a:gd name="T15" fmla="*/ 150 h 1096"/>
                <a:gd name="T16" fmla="*/ 972 w 1620"/>
                <a:gd name="T17" fmla="*/ 242 h 1096"/>
                <a:gd name="T18" fmla="*/ 956 w 1620"/>
                <a:gd name="T19" fmla="*/ 280 h 1096"/>
                <a:gd name="T20" fmla="*/ 894 w 1620"/>
                <a:gd name="T21" fmla="*/ 227 h 1096"/>
                <a:gd name="T22" fmla="*/ 832 w 1620"/>
                <a:gd name="T23" fmla="*/ 280 h 1096"/>
                <a:gd name="T24" fmla="*/ 816 w 1620"/>
                <a:gd name="T25" fmla="*/ 242 h 1096"/>
                <a:gd name="T26" fmla="*/ 816 w 1620"/>
                <a:gd name="T27" fmla="*/ 150 h 1096"/>
                <a:gd name="T28" fmla="*/ 260 w 1620"/>
                <a:gd name="T29" fmla="*/ 724 h 1096"/>
                <a:gd name="T30" fmla="*/ 228 w 1620"/>
                <a:gd name="T31" fmla="*/ 724 h 1096"/>
                <a:gd name="T32" fmla="*/ 136 w 1620"/>
                <a:gd name="T33" fmla="*/ 724 h 1096"/>
                <a:gd name="T34" fmla="*/ 104 w 1620"/>
                <a:gd name="T35" fmla="*/ 724 h 1096"/>
                <a:gd name="T36" fmla="*/ 151 w 1620"/>
                <a:gd name="T37" fmla="*/ 646 h 1096"/>
                <a:gd name="T38" fmla="*/ 104 w 1620"/>
                <a:gd name="T39" fmla="*/ 568 h 1096"/>
                <a:gd name="T40" fmla="*/ 182 w 1620"/>
                <a:gd name="T41" fmla="*/ 615 h 1096"/>
                <a:gd name="T42" fmla="*/ 260 w 1620"/>
                <a:gd name="T43" fmla="*/ 568 h 1096"/>
                <a:gd name="T44" fmla="*/ 213 w 1620"/>
                <a:gd name="T45" fmla="*/ 646 h 1096"/>
                <a:gd name="T46" fmla="*/ 641 w 1620"/>
                <a:gd name="T47" fmla="*/ 585 h 1096"/>
                <a:gd name="T48" fmla="*/ 549 w 1620"/>
                <a:gd name="T49" fmla="*/ 890 h 1096"/>
                <a:gd name="T50" fmla="*/ 546 w 1620"/>
                <a:gd name="T51" fmla="*/ 933 h 1096"/>
                <a:gd name="T52" fmla="*/ 406 w 1620"/>
                <a:gd name="T53" fmla="*/ 915 h 1096"/>
                <a:gd name="T54" fmla="*/ 405 w 1620"/>
                <a:gd name="T55" fmla="*/ 753 h 1096"/>
                <a:gd name="T56" fmla="*/ 448 w 1620"/>
                <a:gd name="T57" fmla="*/ 759 h 1096"/>
                <a:gd name="T58" fmla="*/ 597 w 1620"/>
                <a:gd name="T59" fmla="*/ 583 h 1096"/>
                <a:gd name="T60" fmla="*/ 432 w 1620"/>
                <a:gd name="T61" fmla="*/ 380 h 1096"/>
                <a:gd name="T62" fmla="*/ 432 w 1620"/>
                <a:gd name="T63" fmla="*/ 120 h 1096"/>
                <a:gd name="T64" fmla="*/ 540 w 1620"/>
                <a:gd name="T65" fmla="*/ 322 h 1096"/>
                <a:gd name="T66" fmla="*/ 1279 w 1620"/>
                <a:gd name="T67" fmla="*/ 382 h 1096"/>
                <a:gd name="T68" fmla="*/ 1171 w 1620"/>
                <a:gd name="T69" fmla="*/ 493 h 1096"/>
                <a:gd name="T70" fmla="*/ 1154 w 1620"/>
                <a:gd name="T71" fmla="*/ 456 h 1096"/>
                <a:gd name="T72" fmla="*/ 932 w 1620"/>
                <a:gd name="T73" fmla="*/ 518 h 1096"/>
                <a:gd name="T74" fmla="*/ 954 w 1620"/>
                <a:gd name="T75" fmla="*/ 778 h 1096"/>
                <a:gd name="T76" fmla="*/ 988 w 1620"/>
                <a:gd name="T77" fmla="*/ 959 h 1096"/>
                <a:gd name="T78" fmla="*/ 807 w 1620"/>
                <a:gd name="T79" fmla="*/ 993 h 1096"/>
                <a:gd name="T80" fmla="*/ 831 w 1620"/>
                <a:gd name="T81" fmla="*/ 766 h 1096"/>
                <a:gd name="T82" fmla="*/ 1205 w 1620"/>
                <a:gd name="T83" fmla="*/ 345 h 1096"/>
                <a:gd name="T84" fmla="*/ 1143 w 1620"/>
                <a:gd name="T85" fmla="*/ 261 h 1096"/>
                <a:gd name="T86" fmla="*/ 1278 w 1620"/>
                <a:gd name="T87" fmla="*/ 351 h 1096"/>
                <a:gd name="T88" fmla="*/ 1279 w 1620"/>
                <a:gd name="T89" fmla="*/ 382 h 1096"/>
                <a:gd name="T90" fmla="*/ 1433 w 1620"/>
                <a:gd name="T91" fmla="*/ 512 h 1096"/>
                <a:gd name="T92" fmla="*/ 1325 w 1620"/>
                <a:gd name="T93" fmla="*/ 308 h 1096"/>
                <a:gd name="T94" fmla="*/ 1560 w 1620"/>
                <a:gd name="T95" fmla="*/ 358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20" h="1096">
                  <a:moveTo>
                    <a:pt x="1610" y="0"/>
                  </a:moveTo>
                  <a:cubicBezTo>
                    <a:pt x="10" y="0"/>
                    <a:pt x="10" y="0"/>
                    <a:pt x="10" y="0"/>
                  </a:cubicBezTo>
                  <a:cubicBezTo>
                    <a:pt x="5" y="0"/>
                    <a:pt x="0" y="5"/>
                    <a:pt x="0" y="10"/>
                  </a:cubicBezTo>
                  <a:cubicBezTo>
                    <a:pt x="0" y="1086"/>
                    <a:pt x="0" y="1086"/>
                    <a:pt x="0" y="1086"/>
                  </a:cubicBezTo>
                  <a:cubicBezTo>
                    <a:pt x="0" y="1091"/>
                    <a:pt x="5" y="1096"/>
                    <a:pt x="10" y="1096"/>
                  </a:cubicBezTo>
                  <a:cubicBezTo>
                    <a:pt x="1610" y="1096"/>
                    <a:pt x="1610" y="1096"/>
                    <a:pt x="1610" y="1096"/>
                  </a:cubicBezTo>
                  <a:cubicBezTo>
                    <a:pt x="1615" y="1096"/>
                    <a:pt x="1620" y="1091"/>
                    <a:pt x="1620" y="1086"/>
                  </a:cubicBezTo>
                  <a:cubicBezTo>
                    <a:pt x="1620" y="10"/>
                    <a:pt x="1620" y="10"/>
                    <a:pt x="1620" y="10"/>
                  </a:cubicBezTo>
                  <a:cubicBezTo>
                    <a:pt x="1620" y="5"/>
                    <a:pt x="1615" y="0"/>
                    <a:pt x="1610" y="0"/>
                  </a:cubicBezTo>
                  <a:close/>
                  <a:moveTo>
                    <a:pt x="816" y="150"/>
                  </a:moveTo>
                  <a:cubicBezTo>
                    <a:pt x="808" y="141"/>
                    <a:pt x="808" y="127"/>
                    <a:pt x="816" y="118"/>
                  </a:cubicBezTo>
                  <a:cubicBezTo>
                    <a:pt x="825" y="110"/>
                    <a:pt x="839" y="110"/>
                    <a:pt x="848" y="118"/>
                  </a:cubicBezTo>
                  <a:cubicBezTo>
                    <a:pt x="894" y="165"/>
                    <a:pt x="894" y="165"/>
                    <a:pt x="894" y="165"/>
                  </a:cubicBezTo>
                  <a:cubicBezTo>
                    <a:pt x="940" y="118"/>
                    <a:pt x="940" y="118"/>
                    <a:pt x="940" y="118"/>
                  </a:cubicBezTo>
                  <a:cubicBezTo>
                    <a:pt x="949" y="110"/>
                    <a:pt x="963" y="110"/>
                    <a:pt x="972" y="118"/>
                  </a:cubicBezTo>
                  <a:cubicBezTo>
                    <a:pt x="980" y="127"/>
                    <a:pt x="980" y="141"/>
                    <a:pt x="972" y="150"/>
                  </a:cubicBezTo>
                  <a:cubicBezTo>
                    <a:pt x="925" y="196"/>
                    <a:pt x="925" y="196"/>
                    <a:pt x="925" y="196"/>
                  </a:cubicBezTo>
                  <a:cubicBezTo>
                    <a:pt x="972" y="242"/>
                    <a:pt x="972" y="242"/>
                    <a:pt x="972" y="242"/>
                  </a:cubicBezTo>
                  <a:cubicBezTo>
                    <a:pt x="980" y="251"/>
                    <a:pt x="980" y="265"/>
                    <a:pt x="972" y="274"/>
                  </a:cubicBezTo>
                  <a:cubicBezTo>
                    <a:pt x="967" y="278"/>
                    <a:pt x="962" y="280"/>
                    <a:pt x="956" y="280"/>
                  </a:cubicBezTo>
                  <a:cubicBezTo>
                    <a:pt x="950" y="280"/>
                    <a:pt x="945" y="278"/>
                    <a:pt x="940" y="274"/>
                  </a:cubicBezTo>
                  <a:cubicBezTo>
                    <a:pt x="894" y="227"/>
                    <a:pt x="894" y="227"/>
                    <a:pt x="894" y="227"/>
                  </a:cubicBezTo>
                  <a:cubicBezTo>
                    <a:pt x="848" y="274"/>
                    <a:pt x="848" y="274"/>
                    <a:pt x="848" y="274"/>
                  </a:cubicBezTo>
                  <a:cubicBezTo>
                    <a:pt x="843" y="278"/>
                    <a:pt x="838" y="280"/>
                    <a:pt x="832" y="280"/>
                  </a:cubicBezTo>
                  <a:cubicBezTo>
                    <a:pt x="826" y="280"/>
                    <a:pt x="821" y="278"/>
                    <a:pt x="816" y="274"/>
                  </a:cubicBezTo>
                  <a:cubicBezTo>
                    <a:pt x="808" y="265"/>
                    <a:pt x="808" y="251"/>
                    <a:pt x="816" y="242"/>
                  </a:cubicBezTo>
                  <a:cubicBezTo>
                    <a:pt x="863" y="196"/>
                    <a:pt x="863" y="196"/>
                    <a:pt x="863" y="196"/>
                  </a:cubicBezTo>
                  <a:lnTo>
                    <a:pt x="816" y="150"/>
                  </a:lnTo>
                  <a:close/>
                  <a:moveTo>
                    <a:pt x="260" y="692"/>
                  </a:moveTo>
                  <a:cubicBezTo>
                    <a:pt x="268" y="701"/>
                    <a:pt x="268" y="715"/>
                    <a:pt x="260" y="724"/>
                  </a:cubicBezTo>
                  <a:cubicBezTo>
                    <a:pt x="255" y="728"/>
                    <a:pt x="250" y="730"/>
                    <a:pt x="244" y="730"/>
                  </a:cubicBezTo>
                  <a:cubicBezTo>
                    <a:pt x="238" y="730"/>
                    <a:pt x="233" y="728"/>
                    <a:pt x="228" y="724"/>
                  </a:cubicBezTo>
                  <a:cubicBezTo>
                    <a:pt x="182" y="677"/>
                    <a:pt x="182" y="677"/>
                    <a:pt x="182" y="677"/>
                  </a:cubicBezTo>
                  <a:cubicBezTo>
                    <a:pt x="136" y="724"/>
                    <a:pt x="136" y="724"/>
                    <a:pt x="136" y="724"/>
                  </a:cubicBezTo>
                  <a:cubicBezTo>
                    <a:pt x="131" y="728"/>
                    <a:pt x="126" y="730"/>
                    <a:pt x="120" y="730"/>
                  </a:cubicBezTo>
                  <a:cubicBezTo>
                    <a:pt x="114" y="730"/>
                    <a:pt x="109" y="728"/>
                    <a:pt x="104" y="724"/>
                  </a:cubicBezTo>
                  <a:cubicBezTo>
                    <a:pt x="96" y="715"/>
                    <a:pt x="96" y="701"/>
                    <a:pt x="104" y="692"/>
                  </a:cubicBezTo>
                  <a:cubicBezTo>
                    <a:pt x="151" y="646"/>
                    <a:pt x="151" y="646"/>
                    <a:pt x="151" y="646"/>
                  </a:cubicBezTo>
                  <a:cubicBezTo>
                    <a:pt x="104" y="600"/>
                    <a:pt x="104" y="600"/>
                    <a:pt x="104" y="600"/>
                  </a:cubicBezTo>
                  <a:cubicBezTo>
                    <a:pt x="96" y="591"/>
                    <a:pt x="96" y="577"/>
                    <a:pt x="104" y="568"/>
                  </a:cubicBezTo>
                  <a:cubicBezTo>
                    <a:pt x="113" y="560"/>
                    <a:pt x="127" y="560"/>
                    <a:pt x="136" y="568"/>
                  </a:cubicBezTo>
                  <a:cubicBezTo>
                    <a:pt x="182" y="615"/>
                    <a:pt x="182" y="615"/>
                    <a:pt x="182" y="615"/>
                  </a:cubicBezTo>
                  <a:cubicBezTo>
                    <a:pt x="228" y="568"/>
                    <a:pt x="228" y="568"/>
                    <a:pt x="228" y="568"/>
                  </a:cubicBezTo>
                  <a:cubicBezTo>
                    <a:pt x="237" y="560"/>
                    <a:pt x="251" y="560"/>
                    <a:pt x="260" y="568"/>
                  </a:cubicBezTo>
                  <a:cubicBezTo>
                    <a:pt x="268" y="577"/>
                    <a:pt x="268" y="591"/>
                    <a:pt x="260" y="600"/>
                  </a:cubicBezTo>
                  <a:cubicBezTo>
                    <a:pt x="213" y="646"/>
                    <a:pt x="213" y="646"/>
                    <a:pt x="213" y="646"/>
                  </a:cubicBezTo>
                  <a:lnTo>
                    <a:pt x="260" y="692"/>
                  </a:lnTo>
                  <a:close/>
                  <a:moveTo>
                    <a:pt x="641" y="585"/>
                  </a:moveTo>
                  <a:cubicBezTo>
                    <a:pt x="635" y="689"/>
                    <a:pt x="577" y="788"/>
                    <a:pt x="469" y="879"/>
                  </a:cubicBezTo>
                  <a:cubicBezTo>
                    <a:pt x="549" y="890"/>
                    <a:pt x="549" y="890"/>
                    <a:pt x="549" y="890"/>
                  </a:cubicBezTo>
                  <a:cubicBezTo>
                    <a:pt x="561" y="891"/>
                    <a:pt x="569" y="902"/>
                    <a:pt x="568" y="914"/>
                  </a:cubicBezTo>
                  <a:cubicBezTo>
                    <a:pt x="566" y="925"/>
                    <a:pt x="557" y="933"/>
                    <a:pt x="546" y="933"/>
                  </a:cubicBezTo>
                  <a:cubicBezTo>
                    <a:pt x="545" y="933"/>
                    <a:pt x="544" y="933"/>
                    <a:pt x="543" y="933"/>
                  </a:cubicBezTo>
                  <a:cubicBezTo>
                    <a:pt x="406" y="915"/>
                    <a:pt x="406" y="915"/>
                    <a:pt x="406" y="915"/>
                  </a:cubicBezTo>
                  <a:cubicBezTo>
                    <a:pt x="394" y="914"/>
                    <a:pt x="385" y="903"/>
                    <a:pt x="387" y="891"/>
                  </a:cubicBezTo>
                  <a:cubicBezTo>
                    <a:pt x="405" y="753"/>
                    <a:pt x="405" y="753"/>
                    <a:pt x="405" y="753"/>
                  </a:cubicBezTo>
                  <a:cubicBezTo>
                    <a:pt x="406" y="741"/>
                    <a:pt x="417" y="733"/>
                    <a:pt x="429" y="735"/>
                  </a:cubicBezTo>
                  <a:cubicBezTo>
                    <a:pt x="442" y="736"/>
                    <a:pt x="450" y="747"/>
                    <a:pt x="448" y="759"/>
                  </a:cubicBezTo>
                  <a:cubicBezTo>
                    <a:pt x="437" y="849"/>
                    <a:pt x="437" y="849"/>
                    <a:pt x="437" y="849"/>
                  </a:cubicBezTo>
                  <a:cubicBezTo>
                    <a:pt x="537" y="765"/>
                    <a:pt x="591" y="676"/>
                    <a:pt x="597" y="583"/>
                  </a:cubicBezTo>
                  <a:cubicBezTo>
                    <a:pt x="604" y="466"/>
                    <a:pt x="531" y="377"/>
                    <a:pt x="510" y="354"/>
                  </a:cubicBezTo>
                  <a:cubicBezTo>
                    <a:pt x="488" y="370"/>
                    <a:pt x="461" y="380"/>
                    <a:pt x="432" y="380"/>
                  </a:cubicBezTo>
                  <a:cubicBezTo>
                    <a:pt x="360" y="380"/>
                    <a:pt x="302" y="322"/>
                    <a:pt x="302" y="250"/>
                  </a:cubicBezTo>
                  <a:cubicBezTo>
                    <a:pt x="302" y="178"/>
                    <a:pt x="360" y="120"/>
                    <a:pt x="432" y="120"/>
                  </a:cubicBezTo>
                  <a:cubicBezTo>
                    <a:pt x="504" y="120"/>
                    <a:pt x="562" y="178"/>
                    <a:pt x="562" y="250"/>
                  </a:cubicBezTo>
                  <a:cubicBezTo>
                    <a:pt x="562" y="276"/>
                    <a:pt x="554" y="301"/>
                    <a:pt x="540" y="322"/>
                  </a:cubicBezTo>
                  <a:cubicBezTo>
                    <a:pt x="563" y="345"/>
                    <a:pt x="649" y="447"/>
                    <a:pt x="641" y="585"/>
                  </a:cubicBezTo>
                  <a:close/>
                  <a:moveTo>
                    <a:pt x="1279" y="382"/>
                  </a:moveTo>
                  <a:cubicBezTo>
                    <a:pt x="1187" y="485"/>
                    <a:pt x="1187" y="485"/>
                    <a:pt x="1187" y="485"/>
                  </a:cubicBezTo>
                  <a:cubicBezTo>
                    <a:pt x="1183" y="490"/>
                    <a:pt x="1177" y="493"/>
                    <a:pt x="1171" y="493"/>
                  </a:cubicBezTo>
                  <a:cubicBezTo>
                    <a:pt x="1165" y="493"/>
                    <a:pt x="1160" y="491"/>
                    <a:pt x="1156" y="487"/>
                  </a:cubicBezTo>
                  <a:cubicBezTo>
                    <a:pt x="1147" y="479"/>
                    <a:pt x="1146" y="465"/>
                    <a:pt x="1154" y="456"/>
                  </a:cubicBezTo>
                  <a:cubicBezTo>
                    <a:pt x="1215" y="388"/>
                    <a:pt x="1215" y="388"/>
                    <a:pt x="1215" y="388"/>
                  </a:cubicBezTo>
                  <a:cubicBezTo>
                    <a:pt x="1084" y="401"/>
                    <a:pt x="989" y="444"/>
                    <a:pt x="932" y="518"/>
                  </a:cubicBezTo>
                  <a:cubicBezTo>
                    <a:pt x="861" y="610"/>
                    <a:pt x="870" y="725"/>
                    <a:pt x="875" y="756"/>
                  </a:cubicBezTo>
                  <a:cubicBezTo>
                    <a:pt x="902" y="755"/>
                    <a:pt x="930" y="762"/>
                    <a:pt x="954" y="778"/>
                  </a:cubicBezTo>
                  <a:cubicBezTo>
                    <a:pt x="983" y="798"/>
                    <a:pt x="1002" y="828"/>
                    <a:pt x="1008" y="862"/>
                  </a:cubicBezTo>
                  <a:cubicBezTo>
                    <a:pt x="1015" y="896"/>
                    <a:pt x="1008" y="930"/>
                    <a:pt x="988" y="959"/>
                  </a:cubicBezTo>
                  <a:cubicBezTo>
                    <a:pt x="963" y="996"/>
                    <a:pt x="922" y="1016"/>
                    <a:pt x="881" y="1016"/>
                  </a:cubicBezTo>
                  <a:cubicBezTo>
                    <a:pt x="855" y="1016"/>
                    <a:pt x="830" y="1008"/>
                    <a:pt x="807" y="993"/>
                  </a:cubicBezTo>
                  <a:cubicBezTo>
                    <a:pt x="748" y="953"/>
                    <a:pt x="733" y="872"/>
                    <a:pt x="773" y="812"/>
                  </a:cubicBezTo>
                  <a:cubicBezTo>
                    <a:pt x="788" y="791"/>
                    <a:pt x="809" y="775"/>
                    <a:pt x="831" y="766"/>
                  </a:cubicBezTo>
                  <a:cubicBezTo>
                    <a:pt x="826" y="733"/>
                    <a:pt x="812" y="601"/>
                    <a:pt x="897" y="491"/>
                  </a:cubicBezTo>
                  <a:cubicBezTo>
                    <a:pt x="961" y="409"/>
                    <a:pt x="1065" y="360"/>
                    <a:pt x="1205" y="345"/>
                  </a:cubicBezTo>
                  <a:cubicBezTo>
                    <a:pt x="1145" y="292"/>
                    <a:pt x="1145" y="292"/>
                    <a:pt x="1145" y="292"/>
                  </a:cubicBezTo>
                  <a:cubicBezTo>
                    <a:pt x="1136" y="284"/>
                    <a:pt x="1135" y="270"/>
                    <a:pt x="1143" y="261"/>
                  </a:cubicBezTo>
                  <a:cubicBezTo>
                    <a:pt x="1151" y="252"/>
                    <a:pt x="1165" y="251"/>
                    <a:pt x="1174" y="259"/>
                  </a:cubicBezTo>
                  <a:cubicBezTo>
                    <a:pt x="1278" y="351"/>
                    <a:pt x="1278" y="351"/>
                    <a:pt x="1278" y="351"/>
                  </a:cubicBezTo>
                  <a:cubicBezTo>
                    <a:pt x="1282" y="355"/>
                    <a:pt x="1285" y="361"/>
                    <a:pt x="1285" y="366"/>
                  </a:cubicBezTo>
                  <a:cubicBezTo>
                    <a:pt x="1285" y="372"/>
                    <a:pt x="1283" y="378"/>
                    <a:pt x="1279" y="382"/>
                  </a:cubicBezTo>
                  <a:close/>
                  <a:moveTo>
                    <a:pt x="1540" y="455"/>
                  </a:moveTo>
                  <a:cubicBezTo>
                    <a:pt x="1515" y="492"/>
                    <a:pt x="1474" y="512"/>
                    <a:pt x="1433" y="512"/>
                  </a:cubicBezTo>
                  <a:cubicBezTo>
                    <a:pt x="1407" y="512"/>
                    <a:pt x="1382" y="504"/>
                    <a:pt x="1359" y="489"/>
                  </a:cubicBezTo>
                  <a:cubicBezTo>
                    <a:pt x="1300" y="449"/>
                    <a:pt x="1285" y="368"/>
                    <a:pt x="1325" y="308"/>
                  </a:cubicBezTo>
                  <a:cubicBezTo>
                    <a:pt x="1366" y="249"/>
                    <a:pt x="1447" y="234"/>
                    <a:pt x="1506" y="274"/>
                  </a:cubicBezTo>
                  <a:cubicBezTo>
                    <a:pt x="1535" y="294"/>
                    <a:pt x="1554" y="324"/>
                    <a:pt x="1560" y="358"/>
                  </a:cubicBezTo>
                  <a:cubicBezTo>
                    <a:pt x="1567" y="392"/>
                    <a:pt x="1560" y="426"/>
                    <a:pt x="1540" y="455"/>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bodyPr>
            <a:lstStyle/>
            <a:p>
              <a:endParaRPr lang="en-US" dirty="0">
                <a:solidFill>
                  <a:schemeClr val="tx2">
                    <a:lumMod val="100000"/>
                  </a:schemeClr>
                </a:solidFill>
              </a:endParaRPr>
            </a:p>
          </p:txBody>
        </p:sp>
      </p:grpSp>
      <p:sp>
        <p:nvSpPr>
          <p:cNvPr id="9" name="Content Placeholder 2">
            <a:extLst>
              <a:ext uri="{FF2B5EF4-FFF2-40B4-BE49-F238E27FC236}">
                <a16:creationId xmlns:a16="http://schemas.microsoft.com/office/drawing/2014/main" id="{00404097-F168-4057-9B78-223DA458A185}"/>
              </a:ext>
            </a:extLst>
          </p:cNvPr>
          <p:cNvSpPr txBox="1">
            <a:spLocks/>
          </p:cNvSpPr>
          <p:nvPr/>
        </p:nvSpPr>
        <p:spPr>
          <a:xfrm>
            <a:off x="395536" y="1916832"/>
            <a:ext cx="10699182" cy="3805883"/>
          </a:xfrm>
          <a:prstGeom prst="rect">
            <a:avLst/>
          </a:prstGeo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Trebuchet MS" panose="020B0603020202020204" pitchFamily="34" charset="0"/>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Trebuchet MS" panose="020B0603020202020204" pitchFamily="34" charset="0"/>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Trebuchet MS" panose="020B0603020202020204" pitchFamily="34" charset="0"/>
                <a:ea typeface="+mn-ea"/>
                <a:cs typeface="+mn-cs"/>
                <a:sym typeface="Trebuchet MS" panose="020B0603020202020204" pitchFamily="34" charset="0"/>
              </a:defRPr>
            </a:lvl9pPr>
          </a:lstStyle>
          <a:p>
            <a:pPr>
              <a:buFont typeface="Arial" panose="020B0604020202020204" pitchFamily="34" charset="0"/>
              <a:buNone/>
            </a:pPr>
            <a:endParaRPr lang="en-GB" sz="2000" dirty="0"/>
          </a:p>
        </p:txBody>
      </p:sp>
      <p:sp>
        <p:nvSpPr>
          <p:cNvPr id="10" name="Content Placeholder 2">
            <a:extLst>
              <a:ext uri="{FF2B5EF4-FFF2-40B4-BE49-F238E27FC236}">
                <a16:creationId xmlns:a16="http://schemas.microsoft.com/office/drawing/2014/main" id="{8A3EED37-D332-46B6-8149-982A0FA142FD}"/>
              </a:ext>
            </a:extLst>
          </p:cNvPr>
          <p:cNvSpPr txBox="1">
            <a:spLocks/>
          </p:cNvSpPr>
          <p:nvPr/>
        </p:nvSpPr>
        <p:spPr>
          <a:xfrm>
            <a:off x="847287" y="1615697"/>
            <a:ext cx="10352015" cy="3805883"/>
          </a:xfrm>
          <a:prstGeom prst="rect">
            <a:avLst/>
          </a:prstGeo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Trebuchet MS" panose="020B0603020202020204" pitchFamily="34" charset="0"/>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Trebuchet MS" panose="020B0603020202020204" pitchFamily="34" charset="0"/>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Trebuchet MS" panose="020B0603020202020204" pitchFamily="34" charset="0"/>
                <a:ea typeface="+mn-ea"/>
                <a:cs typeface="+mn-cs"/>
                <a:sym typeface="Trebuchet MS" panose="020B0603020202020204" pitchFamily="34" charset="0"/>
              </a:defRPr>
            </a:lvl9pPr>
          </a:lstStyle>
          <a:p>
            <a:pPr>
              <a:buFont typeface="Arial" panose="020B0604020202020204" pitchFamily="34" charset="0"/>
              <a:buNone/>
            </a:pPr>
            <a:endParaRPr lang="en-GB" sz="2000" dirty="0"/>
          </a:p>
          <a:p>
            <a:pPr>
              <a:buFont typeface="Arial" panose="020B0604020202020204" pitchFamily="34" charset="0"/>
              <a:buNone/>
            </a:pPr>
            <a:endParaRPr lang="en-GB" sz="2000" dirty="0"/>
          </a:p>
          <a:p>
            <a:pPr algn="ctr">
              <a:buFont typeface="Arial" panose="020B0604020202020204" pitchFamily="34" charset="0"/>
              <a:buNone/>
            </a:pPr>
            <a:r>
              <a:rPr lang="en-GB" sz="4000" b="1" dirty="0">
                <a:solidFill>
                  <a:schemeClr val="accent6"/>
                </a:solidFill>
              </a:rPr>
              <a:t>Gaming</a:t>
            </a:r>
          </a:p>
          <a:p>
            <a:pPr>
              <a:buFont typeface="Arial" panose="020B0604020202020204" pitchFamily="34" charset="0"/>
              <a:buNone/>
            </a:pPr>
            <a:endParaRPr lang="en-GB" sz="2000" dirty="0"/>
          </a:p>
          <a:p>
            <a:pPr>
              <a:buFont typeface="Arial" panose="020B0604020202020204" pitchFamily="34" charset="0"/>
              <a:buNone/>
            </a:pPr>
            <a:r>
              <a:rPr lang="en-GB" sz="3200" dirty="0"/>
              <a:t>Outcome-based contracting turns everyone’s job into the production of good-looking data, not meeting client need.</a:t>
            </a:r>
          </a:p>
        </p:txBody>
      </p:sp>
    </p:spTree>
    <p:extLst>
      <p:ext uri="{BB962C8B-B14F-4D97-AF65-F5344CB8AC3E}">
        <p14:creationId xmlns:p14="http://schemas.microsoft.com/office/powerpoint/2010/main" val="3622466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solidFill>
                <a:schemeClr val="accent6"/>
              </a:solidFill>
            </a:endParaRPr>
          </a:p>
        </p:txBody>
      </p:sp>
      <p:sp>
        <p:nvSpPr>
          <p:cNvPr id="5"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a:solidFill>
                <a:srgbClr val="FFFFFF"/>
              </a:solidFill>
            </a:endParaRPr>
          </a:p>
        </p:txBody>
      </p:sp>
      <p:grpSp>
        <p:nvGrpSpPr>
          <p:cNvPr id="6" name="NavigationIcon"/>
          <p:cNvGrpSpPr>
            <a:grpSpLocks noChangeAspect="1"/>
          </p:cNvGrpSpPr>
          <p:nvPr/>
        </p:nvGrpSpPr>
        <p:grpSpPr>
          <a:xfrm>
            <a:off x="11644824" y="152623"/>
            <a:ext cx="457200" cy="326268"/>
            <a:chOff x="5440680" y="2961132"/>
            <a:chExt cx="1309116" cy="934212"/>
          </a:xfrm>
        </p:grpSpPr>
        <p:sp>
          <p:nvSpPr>
            <p:cNvPr id="7" name="Freeform 5">
              <a:extLst>
                <a:ext uri="{FF2B5EF4-FFF2-40B4-BE49-F238E27FC236}">
                  <a16:creationId xmlns:a16="http://schemas.microsoft.com/office/drawing/2014/main" id="{C43E2BA7-091D-471D-B076-85B282692BD3}"/>
                </a:ext>
              </a:extLst>
            </p:cNvPr>
            <p:cNvSpPr>
              <a:spLocks noEditPoints="1"/>
            </p:cNvSpPr>
            <p:nvPr/>
          </p:nvSpPr>
          <p:spPr bwMode="auto">
            <a:xfrm>
              <a:off x="5440680" y="2961132"/>
              <a:ext cx="1309116" cy="934212"/>
            </a:xfrm>
            <a:custGeom>
              <a:avLst/>
              <a:gdLst>
                <a:gd name="T0" fmla="*/ 1790 w 1834"/>
                <a:gd name="T1" fmla="*/ 1308 h 1308"/>
                <a:gd name="T2" fmla="*/ 44 w 1834"/>
                <a:gd name="T3" fmla="*/ 1308 h 1308"/>
                <a:gd name="T4" fmla="*/ 0 w 1834"/>
                <a:gd name="T5" fmla="*/ 1264 h 1308"/>
                <a:gd name="T6" fmla="*/ 0 w 1834"/>
                <a:gd name="T7" fmla="*/ 44 h 1308"/>
                <a:gd name="T8" fmla="*/ 44 w 1834"/>
                <a:gd name="T9" fmla="*/ 0 h 1308"/>
                <a:gd name="T10" fmla="*/ 1790 w 1834"/>
                <a:gd name="T11" fmla="*/ 0 h 1308"/>
                <a:gd name="T12" fmla="*/ 1834 w 1834"/>
                <a:gd name="T13" fmla="*/ 44 h 1308"/>
                <a:gd name="T14" fmla="*/ 1834 w 1834"/>
                <a:gd name="T15" fmla="*/ 1264 h 1308"/>
                <a:gd name="T16" fmla="*/ 1790 w 1834"/>
                <a:gd name="T17" fmla="*/ 1308 h 1308"/>
                <a:gd name="T18" fmla="*/ 44 w 1834"/>
                <a:gd name="T19" fmla="*/ 44 h 1308"/>
                <a:gd name="T20" fmla="*/ 44 w 1834"/>
                <a:gd name="T21" fmla="*/ 1264 h 1308"/>
                <a:gd name="T22" fmla="*/ 1790 w 1834"/>
                <a:gd name="T23" fmla="*/ 1264 h 1308"/>
                <a:gd name="T24" fmla="*/ 1790 w 1834"/>
                <a:gd name="T25" fmla="*/ 44 h 1308"/>
                <a:gd name="T26" fmla="*/ 44 w 1834"/>
                <a:gd name="T27" fmla="*/ 44 h 1308"/>
                <a:gd name="T28" fmla="*/ 539 w 1834"/>
                <a:gd name="T29" fmla="*/ 270 h 1308"/>
                <a:gd name="T30" fmla="*/ 453 w 1834"/>
                <a:gd name="T31" fmla="*/ 356 h 1308"/>
                <a:gd name="T32" fmla="*/ 539 w 1834"/>
                <a:gd name="T33" fmla="*/ 442 h 1308"/>
                <a:gd name="T34" fmla="*/ 625 w 1834"/>
                <a:gd name="T35" fmla="*/ 356 h 1308"/>
                <a:gd name="T36" fmla="*/ 539 w 1834"/>
                <a:gd name="T37" fmla="*/ 270 h 1308"/>
                <a:gd name="T38" fmla="*/ 988 w 1834"/>
                <a:gd name="T39" fmla="*/ 906 h 1308"/>
                <a:gd name="T40" fmla="*/ 917 w 1834"/>
                <a:gd name="T41" fmla="*/ 943 h 1308"/>
                <a:gd name="T42" fmla="*/ 939 w 1834"/>
                <a:gd name="T43" fmla="*/ 1063 h 1308"/>
                <a:gd name="T44" fmla="*/ 1059 w 1834"/>
                <a:gd name="T45" fmla="*/ 1040 h 1308"/>
                <a:gd name="T46" fmla="*/ 1036 w 1834"/>
                <a:gd name="T47" fmla="*/ 921 h 1308"/>
                <a:gd name="T48" fmla="*/ 988 w 1834"/>
                <a:gd name="T49" fmla="*/ 906 h 1308"/>
                <a:gd name="T50" fmla="*/ 1540 w 1834"/>
                <a:gd name="T51" fmla="*/ 402 h 1308"/>
                <a:gd name="T52" fmla="*/ 1469 w 1834"/>
                <a:gd name="T53" fmla="*/ 439 h 1308"/>
                <a:gd name="T54" fmla="*/ 1491 w 1834"/>
                <a:gd name="T55" fmla="*/ 559 h 1308"/>
                <a:gd name="T56" fmla="*/ 1611 w 1834"/>
                <a:gd name="T57" fmla="*/ 536 h 1308"/>
                <a:gd name="T58" fmla="*/ 1588 w 1834"/>
                <a:gd name="T59" fmla="*/ 417 h 1308"/>
                <a:gd name="T60" fmla="*/ 1540 w 1834"/>
                <a:gd name="T61" fmla="*/ 402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4" h="1308">
                  <a:moveTo>
                    <a:pt x="1790" y="1308"/>
                  </a:moveTo>
                  <a:cubicBezTo>
                    <a:pt x="44" y="1308"/>
                    <a:pt x="44" y="1308"/>
                    <a:pt x="44" y="1308"/>
                  </a:cubicBezTo>
                  <a:cubicBezTo>
                    <a:pt x="20" y="1308"/>
                    <a:pt x="0" y="1288"/>
                    <a:pt x="0" y="1264"/>
                  </a:cubicBezTo>
                  <a:cubicBezTo>
                    <a:pt x="0" y="44"/>
                    <a:pt x="0" y="44"/>
                    <a:pt x="0" y="44"/>
                  </a:cubicBezTo>
                  <a:cubicBezTo>
                    <a:pt x="0" y="20"/>
                    <a:pt x="20" y="0"/>
                    <a:pt x="44" y="0"/>
                  </a:cubicBezTo>
                  <a:cubicBezTo>
                    <a:pt x="1790" y="0"/>
                    <a:pt x="1790" y="0"/>
                    <a:pt x="1790" y="0"/>
                  </a:cubicBezTo>
                  <a:cubicBezTo>
                    <a:pt x="1814" y="0"/>
                    <a:pt x="1834" y="20"/>
                    <a:pt x="1834" y="44"/>
                  </a:cubicBezTo>
                  <a:cubicBezTo>
                    <a:pt x="1834" y="1264"/>
                    <a:pt x="1834" y="1264"/>
                    <a:pt x="1834" y="1264"/>
                  </a:cubicBezTo>
                  <a:cubicBezTo>
                    <a:pt x="1834" y="1288"/>
                    <a:pt x="1814" y="1308"/>
                    <a:pt x="1790" y="1308"/>
                  </a:cubicBezTo>
                  <a:close/>
                  <a:moveTo>
                    <a:pt x="44" y="44"/>
                  </a:moveTo>
                  <a:cubicBezTo>
                    <a:pt x="44" y="1264"/>
                    <a:pt x="44" y="1264"/>
                    <a:pt x="44" y="1264"/>
                  </a:cubicBezTo>
                  <a:cubicBezTo>
                    <a:pt x="1790" y="1264"/>
                    <a:pt x="1790" y="1264"/>
                    <a:pt x="1790" y="1264"/>
                  </a:cubicBezTo>
                  <a:cubicBezTo>
                    <a:pt x="1790" y="44"/>
                    <a:pt x="1790" y="44"/>
                    <a:pt x="1790" y="44"/>
                  </a:cubicBezTo>
                  <a:lnTo>
                    <a:pt x="44" y="44"/>
                  </a:lnTo>
                  <a:close/>
                  <a:moveTo>
                    <a:pt x="539" y="270"/>
                  </a:moveTo>
                  <a:cubicBezTo>
                    <a:pt x="492" y="270"/>
                    <a:pt x="453" y="309"/>
                    <a:pt x="453" y="356"/>
                  </a:cubicBezTo>
                  <a:cubicBezTo>
                    <a:pt x="453" y="403"/>
                    <a:pt x="492" y="442"/>
                    <a:pt x="539" y="442"/>
                  </a:cubicBezTo>
                  <a:cubicBezTo>
                    <a:pt x="586" y="442"/>
                    <a:pt x="625" y="403"/>
                    <a:pt x="625" y="356"/>
                  </a:cubicBezTo>
                  <a:cubicBezTo>
                    <a:pt x="625" y="309"/>
                    <a:pt x="586" y="270"/>
                    <a:pt x="539" y="270"/>
                  </a:cubicBezTo>
                  <a:close/>
                  <a:moveTo>
                    <a:pt x="988" y="906"/>
                  </a:moveTo>
                  <a:cubicBezTo>
                    <a:pt x="960" y="906"/>
                    <a:pt x="933" y="919"/>
                    <a:pt x="917" y="943"/>
                  </a:cubicBezTo>
                  <a:cubicBezTo>
                    <a:pt x="890" y="982"/>
                    <a:pt x="900" y="1036"/>
                    <a:pt x="939" y="1063"/>
                  </a:cubicBezTo>
                  <a:cubicBezTo>
                    <a:pt x="978" y="1090"/>
                    <a:pt x="1032" y="1079"/>
                    <a:pt x="1059" y="1040"/>
                  </a:cubicBezTo>
                  <a:cubicBezTo>
                    <a:pt x="1085" y="1001"/>
                    <a:pt x="1075" y="947"/>
                    <a:pt x="1036" y="921"/>
                  </a:cubicBezTo>
                  <a:cubicBezTo>
                    <a:pt x="1021" y="911"/>
                    <a:pt x="1005" y="906"/>
                    <a:pt x="988" y="906"/>
                  </a:cubicBezTo>
                  <a:close/>
                  <a:moveTo>
                    <a:pt x="1540" y="402"/>
                  </a:moveTo>
                  <a:cubicBezTo>
                    <a:pt x="1512" y="402"/>
                    <a:pt x="1485" y="415"/>
                    <a:pt x="1469" y="439"/>
                  </a:cubicBezTo>
                  <a:cubicBezTo>
                    <a:pt x="1442" y="478"/>
                    <a:pt x="1452" y="532"/>
                    <a:pt x="1491" y="559"/>
                  </a:cubicBezTo>
                  <a:cubicBezTo>
                    <a:pt x="1530" y="586"/>
                    <a:pt x="1584" y="575"/>
                    <a:pt x="1611" y="536"/>
                  </a:cubicBezTo>
                  <a:cubicBezTo>
                    <a:pt x="1637" y="497"/>
                    <a:pt x="1627" y="443"/>
                    <a:pt x="1588" y="417"/>
                  </a:cubicBezTo>
                  <a:cubicBezTo>
                    <a:pt x="1573" y="407"/>
                    <a:pt x="1557" y="402"/>
                    <a:pt x="1540" y="402"/>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bodyPr>
            <a:lstStyle/>
            <a:p>
              <a:endParaRPr lang="en-US" dirty="0">
                <a:solidFill>
                  <a:schemeClr val="tx2">
                    <a:lumMod val="100000"/>
                  </a:schemeClr>
                </a:solidFill>
              </a:endParaRPr>
            </a:p>
          </p:txBody>
        </p:sp>
        <p:sp>
          <p:nvSpPr>
            <p:cNvPr id="8" name="Freeform 6">
              <a:extLst>
                <a:ext uri="{FF2B5EF4-FFF2-40B4-BE49-F238E27FC236}">
                  <a16:creationId xmlns:a16="http://schemas.microsoft.com/office/drawing/2014/main" id="{1EED96BB-9979-4401-8F8F-43D515C4599E}"/>
                </a:ext>
              </a:extLst>
            </p:cNvPr>
            <p:cNvSpPr>
              <a:spLocks noEditPoints="1"/>
            </p:cNvSpPr>
            <p:nvPr/>
          </p:nvSpPr>
          <p:spPr bwMode="auto">
            <a:xfrm>
              <a:off x="5517261" y="3036951"/>
              <a:ext cx="1155954" cy="782955"/>
            </a:xfrm>
            <a:custGeom>
              <a:avLst/>
              <a:gdLst>
                <a:gd name="T0" fmla="*/ 10 w 1620"/>
                <a:gd name="T1" fmla="*/ 0 h 1096"/>
                <a:gd name="T2" fmla="*/ 0 w 1620"/>
                <a:gd name="T3" fmla="*/ 1086 h 1096"/>
                <a:gd name="T4" fmla="*/ 1610 w 1620"/>
                <a:gd name="T5" fmla="*/ 1096 h 1096"/>
                <a:gd name="T6" fmla="*/ 1620 w 1620"/>
                <a:gd name="T7" fmla="*/ 10 h 1096"/>
                <a:gd name="T8" fmla="*/ 816 w 1620"/>
                <a:gd name="T9" fmla="*/ 150 h 1096"/>
                <a:gd name="T10" fmla="*/ 848 w 1620"/>
                <a:gd name="T11" fmla="*/ 118 h 1096"/>
                <a:gd name="T12" fmla="*/ 940 w 1620"/>
                <a:gd name="T13" fmla="*/ 118 h 1096"/>
                <a:gd name="T14" fmla="*/ 972 w 1620"/>
                <a:gd name="T15" fmla="*/ 150 h 1096"/>
                <a:gd name="T16" fmla="*/ 972 w 1620"/>
                <a:gd name="T17" fmla="*/ 242 h 1096"/>
                <a:gd name="T18" fmla="*/ 956 w 1620"/>
                <a:gd name="T19" fmla="*/ 280 h 1096"/>
                <a:gd name="T20" fmla="*/ 894 w 1620"/>
                <a:gd name="T21" fmla="*/ 227 h 1096"/>
                <a:gd name="T22" fmla="*/ 832 w 1620"/>
                <a:gd name="T23" fmla="*/ 280 h 1096"/>
                <a:gd name="T24" fmla="*/ 816 w 1620"/>
                <a:gd name="T25" fmla="*/ 242 h 1096"/>
                <a:gd name="T26" fmla="*/ 816 w 1620"/>
                <a:gd name="T27" fmla="*/ 150 h 1096"/>
                <a:gd name="T28" fmla="*/ 260 w 1620"/>
                <a:gd name="T29" fmla="*/ 724 h 1096"/>
                <a:gd name="T30" fmla="*/ 228 w 1620"/>
                <a:gd name="T31" fmla="*/ 724 h 1096"/>
                <a:gd name="T32" fmla="*/ 136 w 1620"/>
                <a:gd name="T33" fmla="*/ 724 h 1096"/>
                <a:gd name="T34" fmla="*/ 104 w 1620"/>
                <a:gd name="T35" fmla="*/ 724 h 1096"/>
                <a:gd name="T36" fmla="*/ 151 w 1620"/>
                <a:gd name="T37" fmla="*/ 646 h 1096"/>
                <a:gd name="T38" fmla="*/ 104 w 1620"/>
                <a:gd name="T39" fmla="*/ 568 h 1096"/>
                <a:gd name="T40" fmla="*/ 182 w 1620"/>
                <a:gd name="T41" fmla="*/ 615 h 1096"/>
                <a:gd name="T42" fmla="*/ 260 w 1620"/>
                <a:gd name="T43" fmla="*/ 568 h 1096"/>
                <a:gd name="T44" fmla="*/ 213 w 1620"/>
                <a:gd name="T45" fmla="*/ 646 h 1096"/>
                <a:gd name="T46" fmla="*/ 641 w 1620"/>
                <a:gd name="T47" fmla="*/ 585 h 1096"/>
                <a:gd name="T48" fmla="*/ 549 w 1620"/>
                <a:gd name="T49" fmla="*/ 890 h 1096"/>
                <a:gd name="T50" fmla="*/ 546 w 1620"/>
                <a:gd name="T51" fmla="*/ 933 h 1096"/>
                <a:gd name="T52" fmla="*/ 406 w 1620"/>
                <a:gd name="T53" fmla="*/ 915 h 1096"/>
                <a:gd name="T54" fmla="*/ 405 w 1620"/>
                <a:gd name="T55" fmla="*/ 753 h 1096"/>
                <a:gd name="T56" fmla="*/ 448 w 1620"/>
                <a:gd name="T57" fmla="*/ 759 h 1096"/>
                <a:gd name="T58" fmla="*/ 597 w 1620"/>
                <a:gd name="T59" fmla="*/ 583 h 1096"/>
                <a:gd name="T60" fmla="*/ 432 w 1620"/>
                <a:gd name="T61" fmla="*/ 380 h 1096"/>
                <a:gd name="T62" fmla="*/ 432 w 1620"/>
                <a:gd name="T63" fmla="*/ 120 h 1096"/>
                <a:gd name="T64" fmla="*/ 540 w 1620"/>
                <a:gd name="T65" fmla="*/ 322 h 1096"/>
                <a:gd name="T66" fmla="*/ 1279 w 1620"/>
                <a:gd name="T67" fmla="*/ 382 h 1096"/>
                <a:gd name="T68" fmla="*/ 1171 w 1620"/>
                <a:gd name="T69" fmla="*/ 493 h 1096"/>
                <a:gd name="T70" fmla="*/ 1154 w 1620"/>
                <a:gd name="T71" fmla="*/ 456 h 1096"/>
                <a:gd name="T72" fmla="*/ 932 w 1620"/>
                <a:gd name="T73" fmla="*/ 518 h 1096"/>
                <a:gd name="T74" fmla="*/ 954 w 1620"/>
                <a:gd name="T75" fmla="*/ 778 h 1096"/>
                <a:gd name="T76" fmla="*/ 988 w 1620"/>
                <a:gd name="T77" fmla="*/ 959 h 1096"/>
                <a:gd name="T78" fmla="*/ 807 w 1620"/>
                <a:gd name="T79" fmla="*/ 993 h 1096"/>
                <a:gd name="T80" fmla="*/ 831 w 1620"/>
                <a:gd name="T81" fmla="*/ 766 h 1096"/>
                <a:gd name="T82" fmla="*/ 1205 w 1620"/>
                <a:gd name="T83" fmla="*/ 345 h 1096"/>
                <a:gd name="T84" fmla="*/ 1143 w 1620"/>
                <a:gd name="T85" fmla="*/ 261 h 1096"/>
                <a:gd name="T86" fmla="*/ 1278 w 1620"/>
                <a:gd name="T87" fmla="*/ 351 h 1096"/>
                <a:gd name="T88" fmla="*/ 1279 w 1620"/>
                <a:gd name="T89" fmla="*/ 382 h 1096"/>
                <a:gd name="T90" fmla="*/ 1433 w 1620"/>
                <a:gd name="T91" fmla="*/ 512 h 1096"/>
                <a:gd name="T92" fmla="*/ 1325 w 1620"/>
                <a:gd name="T93" fmla="*/ 308 h 1096"/>
                <a:gd name="T94" fmla="*/ 1560 w 1620"/>
                <a:gd name="T95" fmla="*/ 358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20" h="1096">
                  <a:moveTo>
                    <a:pt x="1610" y="0"/>
                  </a:moveTo>
                  <a:cubicBezTo>
                    <a:pt x="10" y="0"/>
                    <a:pt x="10" y="0"/>
                    <a:pt x="10" y="0"/>
                  </a:cubicBezTo>
                  <a:cubicBezTo>
                    <a:pt x="5" y="0"/>
                    <a:pt x="0" y="5"/>
                    <a:pt x="0" y="10"/>
                  </a:cubicBezTo>
                  <a:cubicBezTo>
                    <a:pt x="0" y="1086"/>
                    <a:pt x="0" y="1086"/>
                    <a:pt x="0" y="1086"/>
                  </a:cubicBezTo>
                  <a:cubicBezTo>
                    <a:pt x="0" y="1091"/>
                    <a:pt x="5" y="1096"/>
                    <a:pt x="10" y="1096"/>
                  </a:cubicBezTo>
                  <a:cubicBezTo>
                    <a:pt x="1610" y="1096"/>
                    <a:pt x="1610" y="1096"/>
                    <a:pt x="1610" y="1096"/>
                  </a:cubicBezTo>
                  <a:cubicBezTo>
                    <a:pt x="1615" y="1096"/>
                    <a:pt x="1620" y="1091"/>
                    <a:pt x="1620" y="1086"/>
                  </a:cubicBezTo>
                  <a:cubicBezTo>
                    <a:pt x="1620" y="10"/>
                    <a:pt x="1620" y="10"/>
                    <a:pt x="1620" y="10"/>
                  </a:cubicBezTo>
                  <a:cubicBezTo>
                    <a:pt x="1620" y="5"/>
                    <a:pt x="1615" y="0"/>
                    <a:pt x="1610" y="0"/>
                  </a:cubicBezTo>
                  <a:close/>
                  <a:moveTo>
                    <a:pt x="816" y="150"/>
                  </a:moveTo>
                  <a:cubicBezTo>
                    <a:pt x="808" y="141"/>
                    <a:pt x="808" y="127"/>
                    <a:pt x="816" y="118"/>
                  </a:cubicBezTo>
                  <a:cubicBezTo>
                    <a:pt x="825" y="110"/>
                    <a:pt x="839" y="110"/>
                    <a:pt x="848" y="118"/>
                  </a:cubicBezTo>
                  <a:cubicBezTo>
                    <a:pt x="894" y="165"/>
                    <a:pt x="894" y="165"/>
                    <a:pt x="894" y="165"/>
                  </a:cubicBezTo>
                  <a:cubicBezTo>
                    <a:pt x="940" y="118"/>
                    <a:pt x="940" y="118"/>
                    <a:pt x="940" y="118"/>
                  </a:cubicBezTo>
                  <a:cubicBezTo>
                    <a:pt x="949" y="110"/>
                    <a:pt x="963" y="110"/>
                    <a:pt x="972" y="118"/>
                  </a:cubicBezTo>
                  <a:cubicBezTo>
                    <a:pt x="980" y="127"/>
                    <a:pt x="980" y="141"/>
                    <a:pt x="972" y="150"/>
                  </a:cubicBezTo>
                  <a:cubicBezTo>
                    <a:pt x="925" y="196"/>
                    <a:pt x="925" y="196"/>
                    <a:pt x="925" y="196"/>
                  </a:cubicBezTo>
                  <a:cubicBezTo>
                    <a:pt x="972" y="242"/>
                    <a:pt x="972" y="242"/>
                    <a:pt x="972" y="242"/>
                  </a:cubicBezTo>
                  <a:cubicBezTo>
                    <a:pt x="980" y="251"/>
                    <a:pt x="980" y="265"/>
                    <a:pt x="972" y="274"/>
                  </a:cubicBezTo>
                  <a:cubicBezTo>
                    <a:pt x="967" y="278"/>
                    <a:pt x="962" y="280"/>
                    <a:pt x="956" y="280"/>
                  </a:cubicBezTo>
                  <a:cubicBezTo>
                    <a:pt x="950" y="280"/>
                    <a:pt x="945" y="278"/>
                    <a:pt x="940" y="274"/>
                  </a:cubicBezTo>
                  <a:cubicBezTo>
                    <a:pt x="894" y="227"/>
                    <a:pt x="894" y="227"/>
                    <a:pt x="894" y="227"/>
                  </a:cubicBezTo>
                  <a:cubicBezTo>
                    <a:pt x="848" y="274"/>
                    <a:pt x="848" y="274"/>
                    <a:pt x="848" y="274"/>
                  </a:cubicBezTo>
                  <a:cubicBezTo>
                    <a:pt x="843" y="278"/>
                    <a:pt x="838" y="280"/>
                    <a:pt x="832" y="280"/>
                  </a:cubicBezTo>
                  <a:cubicBezTo>
                    <a:pt x="826" y="280"/>
                    <a:pt x="821" y="278"/>
                    <a:pt x="816" y="274"/>
                  </a:cubicBezTo>
                  <a:cubicBezTo>
                    <a:pt x="808" y="265"/>
                    <a:pt x="808" y="251"/>
                    <a:pt x="816" y="242"/>
                  </a:cubicBezTo>
                  <a:cubicBezTo>
                    <a:pt x="863" y="196"/>
                    <a:pt x="863" y="196"/>
                    <a:pt x="863" y="196"/>
                  </a:cubicBezTo>
                  <a:lnTo>
                    <a:pt x="816" y="150"/>
                  </a:lnTo>
                  <a:close/>
                  <a:moveTo>
                    <a:pt x="260" y="692"/>
                  </a:moveTo>
                  <a:cubicBezTo>
                    <a:pt x="268" y="701"/>
                    <a:pt x="268" y="715"/>
                    <a:pt x="260" y="724"/>
                  </a:cubicBezTo>
                  <a:cubicBezTo>
                    <a:pt x="255" y="728"/>
                    <a:pt x="250" y="730"/>
                    <a:pt x="244" y="730"/>
                  </a:cubicBezTo>
                  <a:cubicBezTo>
                    <a:pt x="238" y="730"/>
                    <a:pt x="233" y="728"/>
                    <a:pt x="228" y="724"/>
                  </a:cubicBezTo>
                  <a:cubicBezTo>
                    <a:pt x="182" y="677"/>
                    <a:pt x="182" y="677"/>
                    <a:pt x="182" y="677"/>
                  </a:cubicBezTo>
                  <a:cubicBezTo>
                    <a:pt x="136" y="724"/>
                    <a:pt x="136" y="724"/>
                    <a:pt x="136" y="724"/>
                  </a:cubicBezTo>
                  <a:cubicBezTo>
                    <a:pt x="131" y="728"/>
                    <a:pt x="126" y="730"/>
                    <a:pt x="120" y="730"/>
                  </a:cubicBezTo>
                  <a:cubicBezTo>
                    <a:pt x="114" y="730"/>
                    <a:pt x="109" y="728"/>
                    <a:pt x="104" y="724"/>
                  </a:cubicBezTo>
                  <a:cubicBezTo>
                    <a:pt x="96" y="715"/>
                    <a:pt x="96" y="701"/>
                    <a:pt x="104" y="692"/>
                  </a:cubicBezTo>
                  <a:cubicBezTo>
                    <a:pt x="151" y="646"/>
                    <a:pt x="151" y="646"/>
                    <a:pt x="151" y="646"/>
                  </a:cubicBezTo>
                  <a:cubicBezTo>
                    <a:pt x="104" y="600"/>
                    <a:pt x="104" y="600"/>
                    <a:pt x="104" y="600"/>
                  </a:cubicBezTo>
                  <a:cubicBezTo>
                    <a:pt x="96" y="591"/>
                    <a:pt x="96" y="577"/>
                    <a:pt x="104" y="568"/>
                  </a:cubicBezTo>
                  <a:cubicBezTo>
                    <a:pt x="113" y="560"/>
                    <a:pt x="127" y="560"/>
                    <a:pt x="136" y="568"/>
                  </a:cubicBezTo>
                  <a:cubicBezTo>
                    <a:pt x="182" y="615"/>
                    <a:pt x="182" y="615"/>
                    <a:pt x="182" y="615"/>
                  </a:cubicBezTo>
                  <a:cubicBezTo>
                    <a:pt x="228" y="568"/>
                    <a:pt x="228" y="568"/>
                    <a:pt x="228" y="568"/>
                  </a:cubicBezTo>
                  <a:cubicBezTo>
                    <a:pt x="237" y="560"/>
                    <a:pt x="251" y="560"/>
                    <a:pt x="260" y="568"/>
                  </a:cubicBezTo>
                  <a:cubicBezTo>
                    <a:pt x="268" y="577"/>
                    <a:pt x="268" y="591"/>
                    <a:pt x="260" y="600"/>
                  </a:cubicBezTo>
                  <a:cubicBezTo>
                    <a:pt x="213" y="646"/>
                    <a:pt x="213" y="646"/>
                    <a:pt x="213" y="646"/>
                  </a:cubicBezTo>
                  <a:lnTo>
                    <a:pt x="260" y="692"/>
                  </a:lnTo>
                  <a:close/>
                  <a:moveTo>
                    <a:pt x="641" y="585"/>
                  </a:moveTo>
                  <a:cubicBezTo>
                    <a:pt x="635" y="689"/>
                    <a:pt x="577" y="788"/>
                    <a:pt x="469" y="879"/>
                  </a:cubicBezTo>
                  <a:cubicBezTo>
                    <a:pt x="549" y="890"/>
                    <a:pt x="549" y="890"/>
                    <a:pt x="549" y="890"/>
                  </a:cubicBezTo>
                  <a:cubicBezTo>
                    <a:pt x="561" y="891"/>
                    <a:pt x="569" y="902"/>
                    <a:pt x="568" y="914"/>
                  </a:cubicBezTo>
                  <a:cubicBezTo>
                    <a:pt x="566" y="925"/>
                    <a:pt x="557" y="933"/>
                    <a:pt x="546" y="933"/>
                  </a:cubicBezTo>
                  <a:cubicBezTo>
                    <a:pt x="545" y="933"/>
                    <a:pt x="544" y="933"/>
                    <a:pt x="543" y="933"/>
                  </a:cubicBezTo>
                  <a:cubicBezTo>
                    <a:pt x="406" y="915"/>
                    <a:pt x="406" y="915"/>
                    <a:pt x="406" y="915"/>
                  </a:cubicBezTo>
                  <a:cubicBezTo>
                    <a:pt x="394" y="914"/>
                    <a:pt x="385" y="903"/>
                    <a:pt x="387" y="891"/>
                  </a:cubicBezTo>
                  <a:cubicBezTo>
                    <a:pt x="405" y="753"/>
                    <a:pt x="405" y="753"/>
                    <a:pt x="405" y="753"/>
                  </a:cubicBezTo>
                  <a:cubicBezTo>
                    <a:pt x="406" y="741"/>
                    <a:pt x="417" y="733"/>
                    <a:pt x="429" y="735"/>
                  </a:cubicBezTo>
                  <a:cubicBezTo>
                    <a:pt x="442" y="736"/>
                    <a:pt x="450" y="747"/>
                    <a:pt x="448" y="759"/>
                  </a:cubicBezTo>
                  <a:cubicBezTo>
                    <a:pt x="437" y="849"/>
                    <a:pt x="437" y="849"/>
                    <a:pt x="437" y="849"/>
                  </a:cubicBezTo>
                  <a:cubicBezTo>
                    <a:pt x="537" y="765"/>
                    <a:pt x="591" y="676"/>
                    <a:pt x="597" y="583"/>
                  </a:cubicBezTo>
                  <a:cubicBezTo>
                    <a:pt x="604" y="466"/>
                    <a:pt x="531" y="377"/>
                    <a:pt x="510" y="354"/>
                  </a:cubicBezTo>
                  <a:cubicBezTo>
                    <a:pt x="488" y="370"/>
                    <a:pt x="461" y="380"/>
                    <a:pt x="432" y="380"/>
                  </a:cubicBezTo>
                  <a:cubicBezTo>
                    <a:pt x="360" y="380"/>
                    <a:pt x="302" y="322"/>
                    <a:pt x="302" y="250"/>
                  </a:cubicBezTo>
                  <a:cubicBezTo>
                    <a:pt x="302" y="178"/>
                    <a:pt x="360" y="120"/>
                    <a:pt x="432" y="120"/>
                  </a:cubicBezTo>
                  <a:cubicBezTo>
                    <a:pt x="504" y="120"/>
                    <a:pt x="562" y="178"/>
                    <a:pt x="562" y="250"/>
                  </a:cubicBezTo>
                  <a:cubicBezTo>
                    <a:pt x="562" y="276"/>
                    <a:pt x="554" y="301"/>
                    <a:pt x="540" y="322"/>
                  </a:cubicBezTo>
                  <a:cubicBezTo>
                    <a:pt x="563" y="345"/>
                    <a:pt x="649" y="447"/>
                    <a:pt x="641" y="585"/>
                  </a:cubicBezTo>
                  <a:close/>
                  <a:moveTo>
                    <a:pt x="1279" y="382"/>
                  </a:moveTo>
                  <a:cubicBezTo>
                    <a:pt x="1187" y="485"/>
                    <a:pt x="1187" y="485"/>
                    <a:pt x="1187" y="485"/>
                  </a:cubicBezTo>
                  <a:cubicBezTo>
                    <a:pt x="1183" y="490"/>
                    <a:pt x="1177" y="493"/>
                    <a:pt x="1171" y="493"/>
                  </a:cubicBezTo>
                  <a:cubicBezTo>
                    <a:pt x="1165" y="493"/>
                    <a:pt x="1160" y="491"/>
                    <a:pt x="1156" y="487"/>
                  </a:cubicBezTo>
                  <a:cubicBezTo>
                    <a:pt x="1147" y="479"/>
                    <a:pt x="1146" y="465"/>
                    <a:pt x="1154" y="456"/>
                  </a:cubicBezTo>
                  <a:cubicBezTo>
                    <a:pt x="1215" y="388"/>
                    <a:pt x="1215" y="388"/>
                    <a:pt x="1215" y="388"/>
                  </a:cubicBezTo>
                  <a:cubicBezTo>
                    <a:pt x="1084" y="401"/>
                    <a:pt x="989" y="444"/>
                    <a:pt x="932" y="518"/>
                  </a:cubicBezTo>
                  <a:cubicBezTo>
                    <a:pt x="861" y="610"/>
                    <a:pt x="870" y="725"/>
                    <a:pt x="875" y="756"/>
                  </a:cubicBezTo>
                  <a:cubicBezTo>
                    <a:pt x="902" y="755"/>
                    <a:pt x="930" y="762"/>
                    <a:pt x="954" y="778"/>
                  </a:cubicBezTo>
                  <a:cubicBezTo>
                    <a:pt x="983" y="798"/>
                    <a:pt x="1002" y="828"/>
                    <a:pt x="1008" y="862"/>
                  </a:cubicBezTo>
                  <a:cubicBezTo>
                    <a:pt x="1015" y="896"/>
                    <a:pt x="1008" y="930"/>
                    <a:pt x="988" y="959"/>
                  </a:cubicBezTo>
                  <a:cubicBezTo>
                    <a:pt x="963" y="996"/>
                    <a:pt x="922" y="1016"/>
                    <a:pt x="881" y="1016"/>
                  </a:cubicBezTo>
                  <a:cubicBezTo>
                    <a:pt x="855" y="1016"/>
                    <a:pt x="830" y="1008"/>
                    <a:pt x="807" y="993"/>
                  </a:cubicBezTo>
                  <a:cubicBezTo>
                    <a:pt x="748" y="953"/>
                    <a:pt x="733" y="872"/>
                    <a:pt x="773" y="812"/>
                  </a:cubicBezTo>
                  <a:cubicBezTo>
                    <a:pt x="788" y="791"/>
                    <a:pt x="809" y="775"/>
                    <a:pt x="831" y="766"/>
                  </a:cubicBezTo>
                  <a:cubicBezTo>
                    <a:pt x="826" y="733"/>
                    <a:pt x="812" y="601"/>
                    <a:pt x="897" y="491"/>
                  </a:cubicBezTo>
                  <a:cubicBezTo>
                    <a:pt x="961" y="409"/>
                    <a:pt x="1065" y="360"/>
                    <a:pt x="1205" y="345"/>
                  </a:cubicBezTo>
                  <a:cubicBezTo>
                    <a:pt x="1145" y="292"/>
                    <a:pt x="1145" y="292"/>
                    <a:pt x="1145" y="292"/>
                  </a:cubicBezTo>
                  <a:cubicBezTo>
                    <a:pt x="1136" y="284"/>
                    <a:pt x="1135" y="270"/>
                    <a:pt x="1143" y="261"/>
                  </a:cubicBezTo>
                  <a:cubicBezTo>
                    <a:pt x="1151" y="252"/>
                    <a:pt x="1165" y="251"/>
                    <a:pt x="1174" y="259"/>
                  </a:cubicBezTo>
                  <a:cubicBezTo>
                    <a:pt x="1278" y="351"/>
                    <a:pt x="1278" y="351"/>
                    <a:pt x="1278" y="351"/>
                  </a:cubicBezTo>
                  <a:cubicBezTo>
                    <a:pt x="1282" y="355"/>
                    <a:pt x="1285" y="361"/>
                    <a:pt x="1285" y="366"/>
                  </a:cubicBezTo>
                  <a:cubicBezTo>
                    <a:pt x="1285" y="372"/>
                    <a:pt x="1283" y="378"/>
                    <a:pt x="1279" y="382"/>
                  </a:cubicBezTo>
                  <a:close/>
                  <a:moveTo>
                    <a:pt x="1540" y="455"/>
                  </a:moveTo>
                  <a:cubicBezTo>
                    <a:pt x="1515" y="492"/>
                    <a:pt x="1474" y="512"/>
                    <a:pt x="1433" y="512"/>
                  </a:cubicBezTo>
                  <a:cubicBezTo>
                    <a:pt x="1407" y="512"/>
                    <a:pt x="1382" y="504"/>
                    <a:pt x="1359" y="489"/>
                  </a:cubicBezTo>
                  <a:cubicBezTo>
                    <a:pt x="1300" y="449"/>
                    <a:pt x="1285" y="368"/>
                    <a:pt x="1325" y="308"/>
                  </a:cubicBezTo>
                  <a:cubicBezTo>
                    <a:pt x="1366" y="249"/>
                    <a:pt x="1447" y="234"/>
                    <a:pt x="1506" y="274"/>
                  </a:cubicBezTo>
                  <a:cubicBezTo>
                    <a:pt x="1535" y="294"/>
                    <a:pt x="1554" y="324"/>
                    <a:pt x="1560" y="358"/>
                  </a:cubicBezTo>
                  <a:cubicBezTo>
                    <a:pt x="1567" y="392"/>
                    <a:pt x="1560" y="426"/>
                    <a:pt x="1540" y="455"/>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bodyPr>
            <a:lstStyle/>
            <a:p>
              <a:endParaRPr lang="en-US" dirty="0">
                <a:solidFill>
                  <a:schemeClr val="tx2">
                    <a:lumMod val="100000"/>
                  </a:schemeClr>
                </a:solidFill>
              </a:endParaRPr>
            </a:p>
          </p:txBody>
        </p:sp>
      </p:grpSp>
      <p:sp>
        <p:nvSpPr>
          <p:cNvPr id="9" name="Content Placeholder 2">
            <a:extLst>
              <a:ext uri="{FF2B5EF4-FFF2-40B4-BE49-F238E27FC236}">
                <a16:creationId xmlns:a16="http://schemas.microsoft.com/office/drawing/2014/main" id="{00404097-F168-4057-9B78-223DA458A185}"/>
              </a:ext>
            </a:extLst>
          </p:cNvPr>
          <p:cNvSpPr txBox="1">
            <a:spLocks/>
          </p:cNvSpPr>
          <p:nvPr/>
        </p:nvSpPr>
        <p:spPr>
          <a:xfrm>
            <a:off x="395536" y="1916832"/>
            <a:ext cx="10699182" cy="3805883"/>
          </a:xfrm>
          <a:prstGeom prst="rect">
            <a:avLst/>
          </a:prstGeo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Trebuchet MS" panose="020B0603020202020204" pitchFamily="34" charset="0"/>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Trebuchet MS" panose="020B0603020202020204" pitchFamily="34" charset="0"/>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Trebuchet MS" panose="020B0603020202020204" pitchFamily="34" charset="0"/>
                <a:ea typeface="+mn-ea"/>
                <a:cs typeface="+mn-cs"/>
                <a:sym typeface="Trebuchet MS" panose="020B0603020202020204" pitchFamily="34" charset="0"/>
              </a:defRPr>
            </a:lvl9pPr>
          </a:lstStyle>
          <a:p>
            <a:pPr>
              <a:buFont typeface="Arial" panose="020B0604020202020204" pitchFamily="34" charset="0"/>
              <a:buNone/>
            </a:pPr>
            <a:endParaRPr lang="en-GB" sz="2000" dirty="0"/>
          </a:p>
        </p:txBody>
      </p:sp>
      <p:sp>
        <p:nvSpPr>
          <p:cNvPr id="10" name="Content Placeholder 2">
            <a:extLst>
              <a:ext uri="{FF2B5EF4-FFF2-40B4-BE49-F238E27FC236}">
                <a16:creationId xmlns:a16="http://schemas.microsoft.com/office/drawing/2014/main" id="{8A3EED37-D332-46B6-8149-982A0FA142FD}"/>
              </a:ext>
            </a:extLst>
          </p:cNvPr>
          <p:cNvSpPr txBox="1">
            <a:spLocks/>
          </p:cNvSpPr>
          <p:nvPr/>
        </p:nvSpPr>
        <p:spPr>
          <a:xfrm>
            <a:off x="847287" y="1615697"/>
            <a:ext cx="10352015" cy="3805883"/>
          </a:xfrm>
          <a:prstGeom prst="rect">
            <a:avLst/>
          </a:prstGeo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Trebuchet MS" panose="020B0603020202020204" pitchFamily="34" charset="0"/>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Trebuchet MS" panose="020B0603020202020204" pitchFamily="34" charset="0"/>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Trebuchet MS" panose="020B0603020202020204" pitchFamily="34" charset="0"/>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Trebuchet MS" panose="020B0603020202020204" pitchFamily="34" charset="0"/>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Trebuchet MS" panose="020B0603020202020204" pitchFamily="34" charset="0"/>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Trebuchet MS" panose="020B0603020202020204" pitchFamily="34" charset="0"/>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Trebuchet MS" panose="020B0603020202020204" pitchFamily="34" charset="0"/>
                <a:ea typeface="+mn-ea"/>
                <a:cs typeface="+mn-cs"/>
                <a:sym typeface="Trebuchet MS" panose="020B0603020202020204" pitchFamily="34" charset="0"/>
              </a:defRPr>
            </a:lvl9pPr>
          </a:lstStyle>
          <a:p>
            <a:pPr>
              <a:buFont typeface="Arial" panose="020B0604020202020204" pitchFamily="34" charset="0"/>
              <a:buNone/>
            </a:pPr>
            <a:endParaRPr lang="en-GB" sz="2000" dirty="0"/>
          </a:p>
          <a:p>
            <a:pPr algn="ctr">
              <a:buFont typeface="Arial" panose="020B0604020202020204" pitchFamily="34" charset="0"/>
              <a:buNone/>
            </a:pPr>
            <a:r>
              <a:rPr lang="en-GB" sz="4000" b="1" dirty="0">
                <a:solidFill>
                  <a:schemeClr val="accent6"/>
                </a:solidFill>
              </a:rPr>
              <a:t>If commissioners shouldn’t seek to purchase outcomes, what should they do?</a:t>
            </a:r>
          </a:p>
          <a:p>
            <a:pPr algn="ctr">
              <a:buFont typeface="Arial" panose="020B0604020202020204" pitchFamily="34" charset="0"/>
              <a:buNone/>
            </a:pPr>
            <a:endParaRPr lang="en-GB" sz="4000" b="1" dirty="0">
              <a:solidFill>
                <a:schemeClr val="accent6"/>
              </a:solidFill>
            </a:endParaRPr>
          </a:p>
          <a:p>
            <a:pPr algn="ctr">
              <a:buFont typeface="Arial" panose="020B0604020202020204" pitchFamily="34" charset="0"/>
              <a:buNone/>
            </a:pPr>
            <a:r>
              <a:rPr lang="en-GB" sz="4000" b="1" dirty="0">
                <a:solidFill>
                  <a:schemeClr val="accent6"/>
                </a:solidFill>
              </a:rPr>
              <a:t>Embrace the complex reality of how outcomes are made</a:t>
            </a:r>
            <a:endParaRPr lang="en-GB" sz="4000" dirty="0">
              <a:solidFill>
                <a:schemeClr val="accent6"/>
              </a:solidFill>
            </a:endParaRPr>
          </a:p>
        </p:txBody>
      </p:sp>
    </p:spTree>
    <p:extLst>
      <p:ext uri="{BB962C8B-B14F-4D97-AF65-F5344CB8AC3E}">
        <p14:creationId xmlns:p14="http://schemas.microsoft.com/office/powerpoint/2010/main" val="2450814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19"/>
        <p:cNvGrpSpPr/>
        <p:nvPr/>
      </p:nvGrpSpPr>
      <p:grpSpPr>
        <a:xfrm>
          <a:off x="0" y="0"/>
          <a:ext cx="0" cy="0"/>
          <a:chOff x="0" y="0"/>
          <a:chExt cx="0" cy="0"/>
        </a:xfrm>
      </p:grpSpPr>
      <p:sp>
        <p:nvSpPr>
          <p:cNvPr id="3220" name="Google Shape;3220;p29"/>
          <p:cNvSpPr txBox="1">
            <a:spLocks noGrp="1"/>
          </p:cNvSpPr>
          <p:nvPr>
            <p:ph type="title"/>
          </p:nvPr>
        </p:nvSpPr>
        <p:spPr>
          <a:xfrm>
            <a:off x="630000" y="622801"/>
            <a:ext cx="10933349" cy="203197"/>
          </a:xfrm>
          <a:prstGeom prst="rect">
            <a:avLst/>
          </a:prstGeom>
          <a:noFill/>
          <a:ln>
            <a:noFill/>
          </a:ln>
        </p:spPr>
        <p:txBody>
          <a:bodyPr spcFirstLastPara="1" vert="horz" wrap="square" lIns="0" tIns="0" rIns="0" bIns="0" rtlCol="0" anchor="t" anchorCtr="0">
            <a:spAutoFit/>
          </a:bodyPr>
          <a:lstStyle/>
          <a:p>
            <a:endParaRPr sz="1467" b="1">
              <a:solidFill>
                <a:schemeClr val="accent6"/>
              </a:solidFill>
            </a:endParaRPr>
          </a:p>
        </p:txBody>
      </p:sp>
      <p:sp>
        <p:nvSpPr>
          <p:cNvPr id="3221" name="Google Shape;3221;p29"/>
          <p:cNvSpPr txBox="1"/>
          <p:nvPr/>
        </p:nvSpPr>
        <p:spPr>
          <a:xfrm>
            <a:off x="537723" y="1578000"/>
            <a:ext cx="10814483" cy="4753185"/>
          </a:xfrm>
          <a:prstGeom prst="rect">
            <a:avLst/>
          </a:prstGeom>
          <a:noFill/>
          <a:ln>
            <a:noFill/>
          </a:ln>
        </p:spPr>
        <p:txBody>
          <a:bodyPr spcFirstLastPara="1" wrap="square" lIns="91433" tIns="45700" rIns="91433" bIns="45700" anchor="t" anchorCtr="0">
            <a:noAutofit/>
          </a:bodyPr>
          <a:lstStyle/>
          <a:p>
            <a:pPr marL="321725" lvl="1" indent="-84665">
              <a:buClr>
                <a:srgbClr val="00C794"/>
              </a:buClr>
              <a:buSzPts val="1500"/>
            </a:pPr>
            <a:endParaRPr sz="2000">
              <a:solidFill>
                <a:srgbClr val="575757"/>
              </a:solidFill>
              <a:latin typeface="Trebuchet MS"/>
              <a:ea typeface="Trebuchet MS"/>
              <a:cs typeface="Trebuchet MS"/>
              <a:sym typeface="Trebuchet MS"/>
            </a:endParaRPr>
          </a:p>
          <a:p>
            <a:pPr marL="321725" lvl="1" indent="-84665">
              <a:buClr>
                <a:srgbClr val="00C794"/>
              </a:buClr>
              <a:buSzPts val="1500"/>
            </a:pPr>
            <a:endParaRPr sz="2000">
              <a:solidFill>
                <a:srgbClr val="575757"/>
              </a:solidFill>
              <a:latin typeface="Trebuchet MS"/>
              <a:ea typeface="Trebuchet MS"/>
              <a:cs typeface="Trebuchet MS"/>
              <a:sym typeface="Trebuchet MS"/>
            </a:endParaRPr>
          </a:p>
          <a:p>
            <a:pPr marL="321725" lvl="1" indent="-84665">
              <a:buClr>
                <a:srgbClr val="00C794"/>
              </a:buClr>
              <a:buSzPts val="1500"/>
            </a:pPr>
            <a:endParaRPr sz="2000">
              <a:solidFill>
                <a:srgbClr val="575757"/>
              </a:solidFill>
              <a:latin typeface="Trebuchet MS"/>
              <a:ea typeface="Trebuchet MS"/>
              <a:cs typeface="Trebuchet MS"/>
              <a:sym typeface="Trebuchet MS"/>
            </a:endParaRPr>
          </a:p>
          <a:p>
            <a:pPr marL="321725" lvl="1" indent="-84665">
              <a:buClr>
                <a:srgbClr val="00C794"/>
              </a:buClr>
              <a:buSzPts val="1500"/>
            </a:pPr>
            <a:endParaRPr sz="2000">
              <a:solidFill>
                <a:srgbClr val="575757"/>
              </a:solidFill>
              <a:latin typeface="Trebuchet MS"/>
              <a:ea typeface="Trebuchet MS"/>
              <a:cs typeface="Trebuchet MS"/>
              <a:sym typeface="Trebuchet MS"/>
            </a:endParaRPr>
          </a:p>
          <a:p>
            <a:pPr marL="321725" lvl="1" indent="-84665">
              <a:buClr>
                <a:srgbClr val="00C794"/>
              </a:buClr>
              <a:buSzPts val="1500"/>
            </a:pPr>
            <a:endParaRPr sz="2000">
              <a:solidFill>
                <a:srgbClr val="575757"/>
              </a:solidFill>
              <a:latin typeface="Trebuchet MS"/>
              <a:ea typeface="Trebuchet MS"/>
              <a:cs typeface="Trebuchet MS"/>
              <a:sym typeface="Trebuchet MS"/>
            </a:endParaRPr>
          </a:p>
          <a:p>
            <a:pPr marL="101597" lvl="1" algn="ctr">
              <a:buClr>
                <a:srgbClr val="000000"/>
              </a:buClr>
              <a:buSzPts val="2700"/>
            </a:pPr>
            <a:endParaRPr sz="1467">
              <a:solidFill>
                <a:srgbClr val="000000"/>
              </a:solidFill>
              <a:latin typeface="Arial"/>
              <a:ea typeface="Arial"/>
              <a:cs typeface="Arial"/>
              <a:sym typeface="Arial"/>
            </a:endParaRPr>
          </a:p>
        </p:txBody>
      </p:sp>
      <p:sp>
        <p:nvSpPr>
          <p:cNvPr id="3222" name="Google Shape;3222;p29"/>
          <p:cNvSpPr/>
          <p:nvPr/>
        </p:nvSpPr>
        <p:spPr>
          <a:xfrm rot="-5400000">
            <a:off x="11116165" y="-21445"/>
            <a:ext cx="1054387" cy="1097280"/>
          </a:xfrm>
          <a:prstGeom prst="triangle">
            <a:avLst>
              <a:gd name="adj" fmla="val 100000"/>
            </a:avLst>
          </a:prstGeom>
          <a:solidFill>
            <a:srgbClr val="00C794"/>
          </a:solidFill>
          <a:ln>
            <a:noFill/>
          </a:ln>
        </p:spPr>
        <p:txBody>
          <a:bodyPr spcFirstLastPara="1" wrap="square" lIns="91433" tIns="45700" rIns="91433" bIns="45700" anchor="ctr" anchorCtr="0">
            <a:noAutofit/>
          </a:bodyPr>
          <a:lstStyle/>
          <a:p>
            <a:pPr algn="ctr">
              <a:lnSpc>
                <a:spcPct val="90000"/>
              </a:lnSpc>
              <a:buClr>
                <a:srgbClr val="000000"/>
              </a:buClr>
              <a:buSzPts val="900"/>
            </a:pPr>
            <a:endParaRPr sz="1200">
              <a:solidFill>
                <a:srgbClr val="FFFFFF"/>
              </a:solidFill>
              <a:latin typeface="Trebuchet MS"/>
              <a:ea typeface="Trebuchet MS"/>
              <a:cs typeface="Trebuchet MS"/>
              <a:sym typeface="Trebuchet MS"/>
            </a:endParaRPr>
          </a:p>
        </p:txBody>
      </p:sp>
      <p:grpSp>
        <p:nvGrpSpPr>
          <p:cNvPr id="3223" name="Google Shape;3223;p29"/>
          <p:cNvGrpSpPr/>
          <p:nvPr/>
        </p:nvGrpSpPr>
        <p:grpSpPr>
          <a:xfrm>
            <a:off x="11644824" y="152623"/>
            <a:ext cx="457200" cy="326268"/>
            <a:chOff x="5440680" y="2961132"/>
            <a:chExt cx="1309116" cy="934212"/>
          </a:xfrm>
        </p:grpSpPr>
        <p:sp>
          <p:nvSpPr>
            <p:cNvPr id="3224" name="Google Shape;3224;p29"/>
            <p:cNvSpPr/>
            <p:nvPr/>
          </p:nvSpPr>
          <p:spPr>
            <a:xfrm>
              <a:off x="5440680" y="2961132"/>
              <a:ext cx="1309116" cy="934212"/>
            </a:xfrm>
            <a:custGeom>
              <a:avLst/>
              <a:gdLst/>
              <a:ahLst/>
              <a:cxnLst/>
              <a:rect l="l" t="t" r="r" b="b"/>
              <a:pathLst>
                <a:path w="1834" h="1308" extrusionOk="0">
                  <a:moveTo>
                    <a:pt x="1790" y="1308"/>
                  </a:moveTo>
                  <a:cubicBezTo>
                    <a:pt x="44" y="1308"/>
                    <a:pt x="44" y="1308"/>
                    <a:pt x="44" y="1308"/>
                  </a:cubicBezTo>
                  <a:cubicBezTo>
                    <a:pt x="20" y="1308"/>
                    <a:pt x="0" y="1288"/>
                    <a:pt x="0" y="1264"/>
                  </a:cubicBezTo>
                  <a:cubicBezTo>
                    <a:pt x="0" y="44"/>
                    <a:pt x="0" y="44"/>
                    <a:pt x="0" y="44"/>
                  </a:cubicBezTo>
                  <a:cubicBezTo>
                    <a:pt x="0" y="20"/>
                    <a:pt x="20" y="0"/>
                    <a:pt x="44" y="0"/>
                  </a:cubicBezTo>
                  <a:cubicBezTo>
                    <a:pt x="1790" y="0"/>
                    <a:pt x="1790" y="0"/>
                    <a:pt x="1790" y="0"/>
                  </a:cubicBezTo>
                  <a:cubicBezTo>
                    <a:pt x="1814" y="0"/>
                    <a:pt x="1834" y="20"/>
                    <a:pt x="1834" y="44"/>
                  </a:cubicBezTo>
                  <a:cubicBezTo>
                    <a:pt x="1834" y="1264"/>
                    <a:pt x="1834" y="1264"/>
                    <a:pt x="1834" y="1264"/>
                  </a:cubicBezTo>
                  <a:cubicBezTo>
                    <a:pt x="1834" y="1288"/>
                    <a:pt x="1814" y="1308"/>
                    <a:pt x="1790" y="1308"/>
                  </a:cubicBezTo>
                  <a:close/>
                  <a:moveTo>
                    <a:pt x="44" y="44"/>
                  </a:moveTo>
                  <a:cubicBezTo>
                    <a:pt x="44" y="1264"/>
                    <a:pt x="44" y="1264"/>
                    <a:pt x="44" y="1264"/>
                  </a:cubicBezTo>
                  <a:cubicBezTo>
                    <a:pt x="1790" y="1264"/>
                    <a:pt x="1790" y="1264"/>
                    <a:pt x="1790" y="1264"/>
                  </a:cubicBezTo>
                  <a:cubicBezTo>
                    <a:pt x="1790" y="44"/>
                    <a:pt x="1790" y="44"/>
                    <a:pt x="1790" y="44"/>
                  </a:cubicBezTo>
                  <a:lnTo>
                    <a:pt x="44" y="44"/>
                  </a:lnTo>
                  <a:close/>
                  <a:moveTo>
                    <a:pt x="539" y="270"/>
                  </a:moveTo>
                  <a:cubicBezTo>
                    <a:pt x="492" y="270"/>
                    <a:pt x="453" y="309"/>
                    <a:pt x="453" y="356"/>
                  </a:cubicBezTo>
                  <a:cubicBezTo>
                    <a:pt x="453" y="403"/>
                    <a:pt x="492" y="442"/>
                    <a:pt x="539" y="442"/>
                  </a:cubicBezTo>
                  <a:cubicBezTo>
                    <a:pt x="586" y="442"/>
                    <a:pt x="625" y="403"/>
                    <a:pt x="625" y="356"/>
                  </a:cubicBezTo>
                  <a:cubicBezTo>
                    <a:pt x="625" y="309"/>
                    <a:pt x="586" y="270"/>
                    <a:pt x="539" y="270"/>
                  </a:cubicBezTo>
                  <a:close/>
                  <a:moveTo>
                    <a:pt x="988" y="906"/>
                  </a:moveTo>
                  <a:cubicBezTo>
                    <a:pt x="960" y="906"/>
                    <a:pt x="933" y="919"/>
                    <a:pt x="917" y="943"/>
                  </a:cubicBezTo>
                  <a:cubicBezTo>
                    <a:pt x="890" y="982"/>
                    <a:pt x="900" y="1036"/>
                    <a:pt x="939" y="1063"/>
                  </a:cubicBezTo>
                  <a:cubicBezTo>
                    <a:pt x="978" y="1090"/>
                    <a:pt x="1032" y="1079"/>
                    <a:pt x="1059" y="1040"/>
                  </a:cubicBezTo>
                  <a:cubicBezTo>
                    <a:pt x="1085" y="1001"/>
                    <a:pt x="1075" y="947"/>
                    <a:pt x="1036" y="921"/>
                  </a:cubicBezTo>
                  <a:cubicBezTo>
                    <a:pt x="1021" y="911"/>
                    <a:pt x="1005" y="906"/>
                    <a:pt x="988" y="906"/>
                  </a:cubicBezTo>
                  <a:close/>
                  <a:moveTo>
                    <a:pt x="1540" y="402"/>
                  </a:moveTo>
                  <a:cubicBezTo>
                    <a:pt x="1512" y="402"/>
                    <a:pt x="1485" y="415"/>
                    <a:pt x="1469" y="439"/>
                  </a:cubicBezTo>
                  <a:cubicBezTo>
                    <a:pt x="1442" y="478"/>
                    <a:pt x="1452" y="532"/>
                    <a:pt x="1491" y="559"/>
                  </a:cubicBezTo>
                  <a:cubicBezTo>
                    <a:pt x="1530" y="586"/>
                    <a:pt x="1584" y="575"/>
                    <a:pt x="1611" y="536"/>
                  </a:cubicBezTo>
                  <a:cubicBezTo>
                    <a:pt x="1637" y="497"/>
                    <a:pt x="1627" y="443"/>
                    <a:pt x="1588" y="417"/>
                  </a:cubicBezTo>
                  <a:cubicBezTo>
                    <a:pt x="1573" y="407"/>
                    <a:pt x="1557" y="402"/>
                    <a:pt x="1540" y="402"/>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sp>
          <p:nvSpPr>
            <p:cNvPr id="3225" name="Google Shape;3225;p29"/>
            <p:cNvSpPr/>
            <p:nvPr/>
          </p:nvSpPr>
          <p:spPr>
            <a:xfrm>
              <a:off x="5517261" y="3036951"/>
              <a:ext cx="1155954" cy="782955"/>
            </a:xfrm>
            <a:custGeom>
              <a:avLst/>
              <a:gdLst/>
              <a:ahLst/>
              <a:cxnLst/>
              <a:rect l="l" t="t" r="r" b="b"/>
              <a:pathLst>
                <a:path w="1620" h="1096" extrusionOk="0">
                  <a:moveTo>
                    <a:pt x="1610" y="0"/>
                  </a:moveTo>
                  <a:cubicBezTo>
                    <a:pt x="10" y="0"/>
                    <a:pt x="10" y="0"/>
                    <a:pt x="10" y="0"/>
                  </a:cubicBezTo>
                  <a:cubicBezTo>
                    <a:pt x="5" y="0"/>
                    <a:pt x="0" y="5"/>
                    <a:pt x="0" y="10"/>
                  </a:cubicBezTo>
                  <a:cubicBezTo>
                    <a:pt x="0" y="1086"/>
                    <a:pt x="0" y="1086"/>
                    <a:pt x="0" y="1086"/>
                  </a:cubicBezTo>
                  <a:cubicBezTo>
                    <a:pt x="0" y="1091"/>
                    <a:pt x="5" y="1096"/>
                    <a:pt x="10" y="1096"/>
                  </a:cubicBezTo>
                  <a:cubicBezTo>
                    <a:pt x="1610" y="1096"/>
                    <a:pt x="1610" y="1096"/>
                    <a:pt x="1610" y="1096"/>
                  </a:cubicBezTo>
                  <a:cubicBezTo>
                    <a:pt x="1615" y="1096"/>
                    <a:pt x="1620" y="1091"/>
                    <a:pt x="1620" y="1086"/>
                  </a:cubicBezTo>
                  <a:cubicBezTo>
                    <a:pt x="1620" y="10"/>
                    <a:pt x="1620" y="10"/>
                    <a:pt x="1620" y="10"/>
                  </a:cubicBezTo>
                  <a:cubicBezTo>
                    <a:pt x="1620" y="5"/>
                    <a:pt x="1615" y="0"/>
                    <a:pt x="1610" y="0"/>
                  </a:cubicBezTo>
                  <a:close/>
                  <a:moveTo>
                    <a:pt x="816" y="150"/>
                  </a:moveTo>
                  <a:cubicBezTo>
                    <a:pt x="808" y="141"/>
                    <a:pt x="808" y="127"/>
                    <a:pt x="816" y="118"/>
                  </a:cubicBezTo>
                  <a:cubicBezTo>
                    <a:pt x="825" y="110"/>
                    <a:pt x="839" y="110"/>
                    <a:pt x="848" y="118"/>
                  </a:cubicBezTo>
                  <a:cubicBezTo>
                    <a:pt x="894" y="165"/>
                    <a:pt x="894" y="165"/>
                    <a:pt x="894" y="165"/>
                  </a:cubicBezTo>
                  <a:cubicBezTo>
                    <a:pt x="940" y="118"/>
                    <a:pt x="940" y="118"/>
                    <a:pt x="940" y="118"/>
                  </a:cubicBezTo>
                  <a:cubicBezTo>
                    <a:pt x="949" y="110"/>
                    <a:pt x="963" y="110"/>
                    <a:pt x="972" y="118"/>
                  </a:cubicBezTo>
                  <a:cubicBezTo>
                    <a:pt x="980" y="127"/>
                    <a:pt x="980" y="141"/>
                    <a:pt x="972" y="150"/>
                  </a:cubicBezTo>
                  <a:cubicBezTo>
                    <a:pt x="925" y="196"/>
                    <a:pt x="925" y="196"/>
                    <a:pt x="925" y="196"/>
                  </a:cubicBezTo>
                  <a:cubicBezTo>
                    <a:pt x="972" y="242"/>
                    <a:pt x="972" y="242"/>
                    <a:pt x="972" y="242"/>
                  </a:cubicBezTo>
                  <a:cubicBezTo>
                    <a:pt x="980" y="251"/>
                    <a:pt x="980" y="265"/>
                    <a:pt x="972" y="274"/>
                  </a:cubicBezTo>
                  <a:cubicBezTo>
                    <a:pt x="967" y="278"/>
                    <a:pt x="962" y="280"/>
                    <a:pt x="956" y="280"/>
                  </a:cubicBezTo>
                  <a:cubicBezTo>
                    <a:pt x="950" y="280"/>
                    <a:pt x="945" y="278"/>
                    <a:pt x="940" y="274"/>
                  </a:cubicBezTo>
                  <a:cubicBezTo>
                    <a:pt x="894" y="227"/>
                    <a:pt x="894" y="227"/>
                    <a:pt x="894" y="227"/>
                  </a:cubicBezTo>
                  <a:cubicBezTo>
                    <a:pt x="848" y="274"/>
                    <a:pt x="848" y="274"/>
                    <a:pt x="848" y="274"/>
                  </a:cubicBezTo>
                  <a:cubicBezTo>
                    <a:pt x="843" y="278"/>
                    <a:pt x="838" y="280"/>
                    <a:pt x="832" y="280"/>
                  </a:cubicBezTo>
                  <a:cubicBezTo>
                    <a:pt x="826" y="280"/>
                    <a:pt x="821" y="278"/>
                    <a:pt x="816" y="274"/>
                  </a:cubicBezTo>
                  <a:cubicBezTo>
                    <a:pt x="808" y="265"/>
                    <a:pt x="808" y="251"/>
                    <a:pt x="816" y="242"/>
                  </a:cubicBezTo>
                  <a:cubicBezTo>
                    <a:pt x="863" y="196"/>
                    <a:pt x="863" y="196"/>
                    <a:pt x="863" y="196"/>
                  </a:cubicBezTo>
                  <a:lnTo>
                    <a:pt x="816" y="150"/>
                  </a:lnTo>
                  <a:close/>
                  <a:moveTo>
                    <a:pt x="260" y="692"/>
                  </a:moveTo>
                  <a:cubicBezTo>
                    <a:pt x="268" y="701"/>
                    <a:pt x="268" y="715"/>
                    <a:pt x="260" y="724"/>
                  </a:cubicBezTo>
                  <a:cubicBezTo>
                    <a:pt x="255" y="728"/>
                    <a:pt x="250" y="730"/>
                    <a:pt x="244" y="730"/>
                  </a:cubicBezTo>
                  <a:cubicBezTo>
                    <a:pt x="238" y="730"/>
                    <a:pt x="233" y="728"/>
                    <a:pt x="228" y="724"/>
                  </a:cubicBezTo>
                  <a:cubicBezTo>
                    <a:pt x="182" y="677"/>
                    <a:pt x="182" y="677"/>
                    <a:pt x="182" y="677"/>
                  </a:cubicBezTo>
                  <a:cubicBezTo>
                    <a:pt x="136" y="724"/>
                    <a:pt x="136" y="724"/>
                    <a:pt x="136" y="724"/>
                  </a:cubicBezTo>
                  <a:cubicBezTo>
                    <a:pt x="131" y="728"/>
                    <a:pt x="126" y="730"/>
                    <a:pt x="120" y="730"/>
                  </a:cubicBezTo>
                  <a:cubicBezTo>
                    <a:pt x="114" y="730"/>
                    <a:pt x="109" y="728"/>
                    <a:pt x="104" y="724"/>
                  </a:cubicBezTo>
                  <a:cubicBezTo>
                    <a:pt x="96" y="715"/>
                    <a:pt x="96" y="701"/>
                    <a:pt x="104" y="692"/>
                  </a:cubicBezTo>
                  <a:cubicBezTo>
                    <a:pt x="151" y="646"/>
                    <a:pt x="151" y="646"/>
                    <a:pt x="151" y="646"/>
                  </a:cubicBezTo>
                  <a:cubicBezTo>
                    <a:pt x="104" y="600"/>
                    <a:pt x="104" y="600"/>
                    <a:pt x="104" y="600"/>
                  </a:cubicBezTo>
                  <a:cubicBezTo>
                    <a:pt x="96" y="591"/>
                    <a:pt x="96" y="577"/>
                    <a:pt x="104" y="568"/>
                  </a:cubicBezTo>
                  <a:cubicBezTo>
                    <a:pt x="113" y="560"/>
                    <a:pt x="127" y="560"/>
                    <a:pt x="136" y="568"/>
                  </a:cubicBezTo>
                  <a:cubicBezTo>
                    <a:pt x="182" y="615"/>
                    <a:pt x="182" y="615"/>
                    <a:pt x="182" y="615"/>
                  </a:cubicBezTo>
                  <a:cubicBezTo>
                    <a:pt x="228" y="568"/>
                    <a:pt x="228" y="568"/>
                    <a:pt x="228" y="568"/>
                  </a:cubicBezTo>
                  <a:cubicBezTo>
                    <a:pt x="237" y="560"/>
                    <a:pt x="251" y="560"/>
                    <a:pt x="260" y="568"/>
                  </a:cubicBezTo>
                  <a:cubicBezTo>
                    <a:pt x="268" y="577"/>
                    <a:pt x="268" y="591"/>
                    <a:pt x="260" y="600"/>
                  </a:cubicBezTo>
                  <a:cubicBezTo>
                    <a:pt x="213" y="646"/>
                    <a:pt x="213" y="646"/>
                    <a:pt x="213" y="646"/>
                  </a:cubicBezTo>
                  <a:lnTo>
                    <a:pt x="260" y="692"/>
                  </a:lnTo>
                  <a:close/>
                  <a:moveTo>
                    <a:pt x="641" y="585"/>
                  </a:moveTo>
                  <a:cubicBezTo>
                    <a:pt x="635" y="689"/>
                    <a:pt x="577" y="788"/>
                    <a:pt x="469" y="879"/>
                  </a:cubicBezTo>
                  <a:cubicBezTo>
                    <a:pt x="549" y="890"/>
                    <a:pt x="549" y="890"/>
                    <a:pt x="549" y="890"/>
                  </a:cubicBezTo>
                  <a:cubicBezTo>
                    <a:pt x="561" y="891"/>
                    <a:pt x="569" y="902"/>
                    <a:pt x="568" y="914"/>
                  </a:cubicBezTo>
                  <a:cubicBezTo>
                    <a:pt x="566" y="925"/>
                    <a:pt x="557" y="933"/>
                    <a:pt x="546" y="933"/>
                  </a:cubicBezTo>
                  <a:cubicBezTo>
                    <a:pt x="545" y="933"/>
                    <a:pt x="544" y="933"/>
                    <a:pt x="543" y="933"/>
                  </a:cubicBezTo>
                  <a:cubicBezTo>
                    <a:pt x="406" y="915"/>
                    <a:pt x="406" y="915"/>
                    <a:pt x="406" y="915"/>
                  </a:cubicBezTo>
                  <a:cubicBezTo>
                    <a:pt x="394" y="914"/>
                    <a:pt x="385" y="903"/>
                    <a:pt x="387" y="891"/>
                  </a:cubicBezTo>
                  <a:cubicBezTo>
                    <a:pt x="405" y="753"/>
                    <a:pt x="405" y="753"/>
                    <a:pt x="405" y="753"/>
                  </a:cubicBezTo>
                  <a:cubicBezTo>
                    <a:pt x="406" y="741"/>
                    <a:pt x="417" y="733"/>
                    <a:pt x="429" y="735"/>
                  </a:cubicBezTo>
                  <a:cubicBezTo>
                    <a:pt x="442" y="736"/>
                    <a:pt x="450" y="747"/>
                    <a:pt x="448" y="759"/>
                  </a:cubicBezTo>
                  <a:cubicBezTo>
                    <a:pt x="437" y="849"/>
                    <a:pt x="437" y="849"/>
                    <a:pt x="437" y="849"/>
                  </a:cubicBezTo>
                  <a:cubicBezTo>
                    <a:pt x="537" y="765"/>
                    <a:pt x="591" y="676"/>
                    <a:pt x="597" y="583"/>
                  </a:cubicBezTo>
                  <a:cubicBezTo>
                    <a:pt x="604" y="466"/>
                    <a:pt x="531" y="377"/>
                    <a:pt x="510" y="354"/>
                  </a:cubicBezTo>
                  <a:cubicBezTo>
                    <a:pt x="488" y="370"/>
                    <a:pt x="461" y="380"/>
                    <a:pt x="432" y="380"/>
                  </a:cubicBezTo>
                  <a:cubicBezTo>
                    <a:pt x="360" y="380"/>
                    <a:pt x="302" y="322"/>
                    <a:pt x="302" y="250"/>
                  </a:cubicBezTo>
                  <a:cubicBezTo>
                    <a:pt x="302" y="178"/>
                    <a:pt x="360" y="120"/>
                    <a:pt x="432" y="120"/>
                  </a:cubicBezTo>
                  <a:cubicBezTo>
                    <a:pt x="504" y="120"/>
                    <a:pt x="562" y="178"/>
                    <a:pt x="562" y="250"/>
                  </a:cubicBezTo>
                  <a:cubicBezTo>
                    <a:pt x="562" y="276"/>
                    <a:pt x="554" y="301"/>
                    <a:pt x="540" y="322"/>
                  </a:cubicBezTo>
                  <a:cubicBezTo>
                    <a:pt x="563" y="345"/>
                    <a:pt x="649" y="447"/>
                    <a:pt x="641" y="585"/>
                  </a:cubicBezTo>
                  <a:close/>
                  <a:moveTo>
                    <a:pt x="1279" y="382"/>
                  </a:moveTo>
                  <a:cubicBezTo>
                    <a:pt x="1187" y="485"/>
                    <a:pt x="1187" y="485"/>
                    <a:pt x="1187" y="485"/>
                  </a:cubicBezTo>
                  <a:cubicBezTo>
                    <a:pt x="1183" y="490"/>
                    <a:pt x="1177" y="493"/>
                    <a:pt x="1171" y="493"/>
                  </a:cubicBezTo>
                  <a:cubicBezTo>
                    <a:pt x="1165" y="493"/>
                    <a:pt x="1160" y="491"/>
                    <a:pt x="1156" y="487"/>
                  </a:cubicBezTo>
                  <a:cubicBezTo>
                    <a:pt x="1147" y="479"/>
                    <a:pt x="1146" y="465"/>
                    <a:pt x="1154" y="456"/>
                  </a:cubicBezTo>
                  <a:cubicBezTo>
                    <a:pt x="1215" y="388"/>
                    <a:pt x="1215" y="388"/>
                    <a:pt x="1215" y="388"/>
                  </a:cubicBezTo>
                  <a:cubicBezTo>
                    <a:pt x="1084" y="401"/>
                    <a:pt x="989" y="444"/>
                    <a:pt x="932" y="518"/>
                  </a:cubicBezTo>
                  <a:cubicBezTo>
                    <a:pt x="861" y="610"/>
                    <a:pt x="870" y="725"/>
                    <a:pt x="875" y="756"/>
                  </a:cubicBezTo>
                  <a:cubicBezTo>
                    <a:pt x="902" y="755"/>
                    <a:pt x="930" y="762"/>
                    <a:pt x="954" y="778"/>
                  </a:cubicBezTo>
                  <a:cubicBezTo>
                    <a:pt x="983" y="798"/>
                    <a:pt x="1002" y="828"/>
                    <a:pt x="1008" y="862"/>
                  </a:cubicBezTo>
                  <a:cubicBezTo>
                    <a:pt x="1015" y="896"/>
                    <a:pt x="1008" y="930"/>
                    <a:pt x="988" y="959"/>
                  </a:cubicBezTo>
                  <a:cubicBezTo>
                    <a:pt x="963" y="996"/>
                    <a:pt x="922" y="1016"/>
                    <a:pt x="881" y="1016"/>
                  </a:cubicBezTo>
                  <a:cubicBezTo>
                    <a:pt x="855" y="1016"/>
                    <a:pt x="830" y="1008"/>
                    <a:pt x="807" y="993"/>
                  </a:cubicBezTo>
                  <a:cubicBezTo>
                    <a:pt x="748" y="953"/>
                    <a:pt x="733" y="872"/>
                    <a:pt x="773" y="812"/>
                  </a:cubicBezTo>
                  <a:cubicBezTo>
                    <a:pt x="788" y="791"/>
                    <a:pt x="809" y="775"/>
                    <a:pt x="831" y="766"/>
                  </a:cubicBezTo>
                  <a:cubicBezTo>
                    <a:pt x="826" y="733"/>
                    <a:pt x="812" y="601"/>
                    <a:pt x="897" y="491"/>
                  </a:cubicBezTo>
                  <a:cubicBezTo>
                    <a:pt x="961" y="409"/>
                    <a:pt x="1065" y="360"/>
                    <a:pt x="1205" y="345"/>
                  </a:cubicBezTo>
                  <a:cubicBezTo>
                    <a:pt x="1145" y="292"/>
                    <a:pt x="1145" y="292"/>
                    <a:pt x="1145" y="292"/>
                  </a:cubicBezTo>
                  <a:cubicBezTo>
                    <a:pt x="1136" y="284"/>
                    <a:pt x="1135" y="270"/>
                    <a:pt x="1143" y="261"/>
                  </a:cubicBezTo>
                  <a:cubicBezTo>
                    <a:pt x="1151" y="252"/>
                    <a:pt x="1165" y="251"/>
                    <a:pt x="1174" y="259"/>
                  </a:cubicBezTo>
                  <a:cubicBezTo>
                    <a:pt x="1278" y="351"/>
                    <a:pt x="1278" y="351"/>
                    <a:pt x="1278" y="351"/>
                  </a:cubicBezTo>
                  <a:cubicBezTo>
                    <a:pt x="1282" y="355"/>
                    <a:pt x="1285" y="361"/>
                    <a:pt x="1285" y="366"/>
                  </a:cubicBezTo>
                  <a:cubicBezTo>
                    <a:pt x="1285" y="372"/>
                    <a:pt x="1283" y="378"/>
                    <a:pt x="1279" y="382"/>
                  </a:cubicBezTo>
                  <a:close/>
                  <a:moveTo>
                    <a:pt x="1540" y="455"/>
                  </a:moveTo>
                  <a:cubicBezTo>
                    <a:pt x="1515" y="492"/>
                    <a:pt x="1474" y="512"/>
                    <a:pt x="1433" y="512"/>
                  </a:cubicBezTo>
                  <a:cubicBezTo>
                    <a:pt x="1407" y="512"/>
                    <a:pt x="1382" y="504"/>
                    <a:pt x="1359" y="489"/>
                  </a:cubicBezTo>
                  <a:cubicBezTo>
                    <a:pt x="1300" y="449"/>
                    <a:pt x="1285" y="368"/>
                    <a:pt x="1325" y="308"/>
                  </a:cubicBezTo>
                  <a:cubicBezTo>
                    <a:pt x="1366" y="249"/>
                    <a:pt x="1447" y="234"/>
                    <a:pt x="1506" y="274"/>
                  </a:cubicBezTo>
                  <a:cubicBezTo>
                    <a:pt x="1535" y="294"/>
                    <a:pt x="1554" y="324"/>
                    <a:pt x="1560" y="358"/>
                  </a:cubicBezTo>
                  <a:cubicBezTo>
                    <a:pt x="1567" y="392"/>
                    <a:pt x="1560" y="426"/>
                    <a:pt x="1540" y="455"/>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grpSp>
      <p:pic>
        <p:nvPicPr>
          <p:cNvPr id="3226" name="Google Shape;3226;p29"/>
          <p:cNvPicPr preferRelativeResize="0"/>
          <p:nvPr/>
        </p:nvPicPr>
        <p:blipFill rotWithShape="1">
          <a:blip r:embed="rId3">
            <a:alphaModFix/>
          </a:blip>
          <a:srcRect/>
          <a:stretch/>
        </p:blipFill>
        <p:spPr>
          <a:xfrm>
            <a:off x="722701" y="622800"/>
            <a:ext cx="10444532" cy="5876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154"/>
          <p:cNvSpPr txBox="1"/>
          <p:nvPr/>
        </p:nvSpPr>
        <p:spPr>
          <a:xfrm>
            <a:off x="6671601" y="2200164"/>
            <a:ext cx="2809500" cy="297413"/>
          </a:xfrm>
          <a:prstGeom prst="rect">
            <a:avLst/>
          </a:prstGeom>
          <a:solidFill>
            <a:schemeClr val="lt1"/>
          </a:solidFill>
          <a:ln>
            <a:noFill/>
          </a:ln>
        </p:spPr>
        <p:txBody>
          <a:bodyPr spcFirstLastPara="1" wrap="square" lIns="91433" tIns="45700" rIns="91433" bIns="45700" anchor="t" anchorCtr="0">
            <a:spAutoFit/>
          </a:bodyPr>
          <a:lstStyle/>
          <a:p>
            <a:pPr>
              <a:buClr>
                <a:srgbClr val="000000"/>
              </a:buClr>
              <a:buSzPts val="1000"/>
            </a:pPr>
            <a:endParaRPr sz="1333">
              <a:solidFill>
                <a:schemeClr val="dk1"/>
              </a:solidFill>
              <a:latin typeface="Trebuchet MS"/>
              <a:ea typeface="Trebuchet MS"/>
              <a:cs typeface="Trebuchet MS"/>
              <a:sym typeface="Trebuchet MS"/>
            </a:endParaRPr>
          </a:p>
        </p:txBody>
      </p:sp>
      <p:sp>
        <p:nvSpPr>
          <p:cNvPr id="1151" name="Google Shape;1151;p154"/>
          <p:cNvSpPr txBox="1"/>
          <p:nvPr/>
        </p:nvSpPr>
        <p:spPr>
          <a:xfrm>
            <a:off x="2897475" y="5538112"/>
            <a:ext cx="6684900" cy="521400"/>
          </a:xfrm>
          <a:prstGeom prst="rect">
            <a:avLst/>
          </a:prstGeom>
          <a:noFill/>
          <a:ln>
            <a:noFill/>
          </a:ln>
        </p:spPr>
        <p:txBody>
          <a:bodyPr spcFirstLastPara="1" wrap="square" lIns="91433" tIns="45700" rIns="91433" bIns="45700" anchor="ctr" anchorCtr="0">
            <a:noAutofit/>
          </a:bodyPr>
          <a:lstStyle/>
          <a:p>
            <a:pPr algn="ctr">
              <a:buClr>
                <a:srgbClr val="000000"/>
              </a:buClr>
              <a:buSzPts val="2400"/>
            </a:pPr>
            <a:r>
              <a:rPr lang="en" sz="3200">
                <a:solidFill>
                  <a:schemeClr val="dk1"/>
                </a:solidFill>
                <a:latin typeface="Trebuchet MS"/>
                <a:ea typeface="Trebuchet MS"/>
                <a:cs typeface="Trebuchet MS"/>
                <a:sym typeface="Trebuchet MS"/>
              </a:rPr>
              <a:t>www.humanlearning.systems</a:t>
            </a:r>
            <a:endParaRPr sz="1467">
              <a:solidFill>
                <a:srgbClr val="000000"/>
              </a:solidFill>
              <a:latin typeface="Arial"/>
              <a:ea typeface="Arial"/>
              <a:cs typeface="Arial"/>
              <a:sym typeface="Arial"/>
            </a:endParaRPr>
          </a:p>
        </p:txBody>
      </p:sp>
      <p:pic>
        <p:nvPicPr>
          <p:cNvPr id="3" name="Picture 2" descr="A picture containing diagram&#10;&#10;Description automatically generated">
            <a:extLst>
              <a:ext uri="{FF2B5EF4-FFF2-40B4-BE49-F238E27FC236}">
                <a16:creationId xmlns:a16="http://schemas.microsoft.com/office/drawing/2014/main" id="{9E7D4AB4-B91D-4C40-B5C6-59A3DA0DBD4E}"/>
              </a:ext>
            </a:extLst>
          </p:cNvPr>
          <p:cNvPicPr>
            <a:picLocks noChangeAspect="1"/>
          </p:cNvPicPr>
          <p:nvPr/>
        </p:nvPicPr>
        <p:blipFill>
          <a:blip r:embed="rId3"/>
          <a:stretch>
            <a:fillRect/>
          </a:stretch>
        </p:blipFill>
        <p:spPr>
          <a:xfrm>
            <a:off x="1592648" y="311669"/>
            <a:ext cx="8735771" cy="491387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155"/>
          <p:cNvSpPr txBox="1">
            <a:spLocks noGrp="1"/>
          </p:cNvSpPr>
          <p:nvPr>
            <p:ph type="title"/>
          </p:nvPr>
        </p:nvSpPr>
        <p:spPr>
          <a:xfrm>
            <a:off x="478288" y="789998"/>
            <a:ext cx="10933200" cy="480196"/>
          </a:xfrm>
          <a:prstGeom prst="rect">
            <a:avLst/>
          </a:prstGeom>
          <a:noFill/>
          <a:ln>
            <a:noFill/>
          </a:ln>
        </p:spPr>
        <p:txBody>
          <a:bodyPr spcFirstLastPara="1" vert="horz" wrap="square" lIns="0" tIns="0" rIns="0" bIns="0" rtlCol="0" anchor="t" anchorCtr="0">
            <a:spAutoFit/>
          </a:bodyPr>
          <a:lstStyle/>
          <a:p>
            <a:pPr>
              <a:buClr>
                <a:schemeClr val="accent6"/>
              </a:buClr>
              <a:buSzPts val="3000"/>
            </a:pPr>
            <a:r>
              <a:rPr lang="en" sz="3467"/>
              <a:t>Learning from doing</a:t>
            </a:r>
            <a:endParaRPr sz="3467"/>
          </a:p>
        </p:txBody>
      </p:sp>
      <p:sp>
        <p:nvSpPr>
          <p:cNvPr id="1160" name="Google Shape;1160;p155"/>
          <p:cNvSpPr txBox="1"/>
          <p:nvPr/>
        </p:nvSpPr>
        <p:spPr>
          <a:xfrm>
            <a:off x="537700" y="1627325"/>
            <a:ext cx="10814400" cy="3216800"/>
          </a:xfrm>
          <a:prstGeom prst="rect">
            <a:avLst/>
          </a:prstGeom>
          <a:noFill/>
          <a:ln>
            <a:noFill/>
          </a:ln>
        </p:spPr>
        <p:txBody>
          <a:bodyPr spcFirstLastPara="1" wrap="square" lIns="91433" tIns="45700" rIns="91433" bIns="45700" anchor="t" anchorCtr="0">
            <a:noAutofit/>
          </a:bodyPr>
          <a:lstStyle/>
          <a:p>
            <a:pPr marL="321725" lvl="1" indent="-84665">
              <a:buClr>
                <a:srgbClr val="00C794"/>
              </a:buClr>
              <a:buSzPts val="1500"/>
            </a:pPr>
            <a:endParaRPr sz="1867" dirty="0">
              <a:solidFill>
                <a:srgbClr val="575757"/>
              </a:solidFill>
              <a:latin typeface="Trebuchet MS"/>
              <a:ea typeface="Trebuchet MS"/>
              <a:cs typeface="Trebuchet MS"/>
              <a:sym typeface="Trebuchet MS"/>
            </a:endParaRPr>
          </a:p>
          <a:p>
            <a:pPr marL="101597" lvl="1" algn="ctr">
              <a:buClr>
                <a:srgbClr val="000000"/>
              </a:buClr>
              <a:buSzPts val="2700"/>
            </a:pPr>
            <a:r>
              <a:rPr lang="en" sz="2667" b="1" dirty="0">
                <a:solidFill>
                  <a:schemeClr val="dk1"/>
                </a:solidFill>
                <a:latin typeface="Trebuchet MS"/>
                <a:ea typeface="Trebuchet MS"/>
                <a:cs typeface="Trebuchet MS"/>
                <a:sym typeface="Trebuchet MS"/>
              </a:rPr>
              <a:t>48 case studies</a:t>
            </a:r>
            <a:r>
              <a:rPr lang="en" sz="2667" dirty="0">
                <a:solidFill>
                  <a:schemeClr val="accent1"/>
                </a:solidFill>
                <a:latin typeface="Trebuchet MS"/>
                <a:ea typeface="Trebuchet MS"/>
                <a:cs typeface="Trebuchet MS"/>
                <a:sym typeface="Trebuchet MS"/>
              </a:rPr>
              <a:t> </a:t>
            </a:r>
            <a:r>
              <a:rPr lang="en" sz="2667" dirty="0">
                <a:solidFill>
                  <a:srgbClr val="575757"/>
                </a:solidFill>
                <a:latin typeface="Trebuchet MS"/>
                <a:ea typeface="Trebuchet MS"/>
                <a:cs typeface="Trebuchet MS"/>
                <a:sym typeface="Trebuchet MS"/>
              </a:rPr>
              <a:t>of HLS in practice</a:t>
            </a:r>
            <a:endParaRPr sz="400" dirty="0">
              <a:solidFill>
                <a:srgbClr val="000000"/>
              </a:solidFill>
              <a:latin typeface="Trebuchet MS"/>
              <a:ea typeface="Trebuchet MS"/>
              <a:cs typeface="Trebuchet MS"/>
              <a:sym typeface="Trebuchet MS"/>
            </a:endParaRPr>
          </a:p>
          <a:p>
            <a:pPr marL="101597" lvl="1" algn="ctr">
              <a:buClr>
                <a:srgbClr val="000000"/>
              </a:buClr>
              <a:buSzPts val="2700"/>
            </a:pPr>
            <a:r>
              <a:rPr lang="en" sz="2667" b="1" dirty="0">
                <a:solidFill>
                  <a:schemeClr val="dk1"/>
                </a:solidFill>
                <a:latin typeface="Trebuchet MS"/>
                <a:ea typeface="Trebuchet MS"/>
                <a:cs typeface="Trebuchet MS"/>
                <a:sym typeface="Trebuchet MS"/>
              </a:rPr>
              <a:t>29 created especially </a:t>
            </a:r>
            <a:r>
              <a:rPr lang="en" sz="2667" dirty="0">
                <a:solidFill>
                  <a:srgbClr val="575757"/>
                </a:solidFill>
                <a:latin typeface="Trebuchet MS"/>
                <a:ea typeface="Trebuchet MS"/>
                <a:cs typeface="Trebuchet MS"/>
                <a:sym typeface="Trebuchet MS"/>
              </a:rPr>
              <a:t>for this report</a:t>
            </a:r>
            <a:br>
              <a:rPr lang="en" sz="2667" dirty="0">
                <a:solidFill>
                  <a:srgbClr val="575757"/>
                </a:solidFill>
                <a:latin typeface="Trebuchet MS"/>
                <a:ea typeface="Trebuchet MS"/>
                <a:cs typeface="Trebuchet MS"/>
                <a:sym typeface="Trebuchet MS"/>
              </a:rPr>
            </a:br>
            <a:r>
              <a:rPr lang="en" sz="2667" dirty="0">
                <a:solidFill>
                  <a:srgbClr val="575757"/>
                </a:solidFill>
                <a:latin typeface="Trebuchet MS"/>
                <a:ea typeface="Trebuchet MS"/>
                <a:cs typeface="Trebuchet MS"/>
                <a:sym typeface="Trebuchet MS"/>
              </a:rPr>
              <a:t>From</a:t>
            </a:r>
            <a:r>
              <a:rPr lang="en" sz="2667" b="1" dirty="0">
                <a:solidFill>
                  <a:schemeClr val="dk1"/>
                </a:solidFill>
                <a:latin typeface="Trebuchet MS"/>
                <a:ea typeface="Trebuchet MS"/>
                <a:cs typeface="Trebuchet MS"/>
                <a:sym typeface="Trebuchet MS"/>
              </a:rPr>
              <a:t> local voluntary sector organisations to national governments</a:t>
            </a:r>
            <a:endParaRPr sz="400" b="1" dirty="0">
              <a:solidFill>
                <a:schemeClr val="dk1"/>
              </a:solidFill>
              <a:latin typeface="Trebuchet MS"/>
              <a:ea typeface="Trebuchet MS"/>
              <a:cs typeface="Trebuchet MS"/>
              <a:sym typeface="Trebuchet MS"/>
            </a:endParaRPr>
          </a:p>
          <a:p>
            <a:pPr marL="101597" lvl="1" algn="ctr">
              <a:buClr>
                <a:srgbClr val="000000"/>
              </a:buClr>
              <a:buSzPts val="2700"/>
            </a:pPr>
            <a:br>
              <a:rPr lang="en" sz="2667" dirty="0">
                <a:solidFill>
                  <a:srgbClr val="575757"/>
                </a:solidFill>
                <a:latin typeface="Trebuchet MS"/>
                <a:ea typeface="Trebuchet MS"/>
                <a:cs typeface="Trebuchet MS"/>
                <a:sym typeface="Trebuchet MS"/>
              </a:rPr>
            </a:br>
            <a:br>
              <a:rPr lang="en" sz="2667" dirty="0">
                <a:solidFill>
                  <a:srgbClr val="575757"/>
                </a:solidFill>
                <a:latin typeface="Trebuchet MS"/>
                <a:ea typeface="Trebuchet MS"/>
                <a:cs typeface="Trebuchet MS"/>
                <a:sym typeface="Trebuchet MS"/>
              </a:rPr>
            </a:br>
            <a:r>
              <a:rPr lang="en" sz="2667" dirty="0">
                <a:solidFill>
                  <a:srgbClr val="575757"/>
                </a:solidFill>
                <a:latin typeface="Trebuchet MS"/>
                <a:ea typeface="Trebuchet MS"/>
                <a:cs typeface="Trebuchet MS"/>
                <a:sym typeface="Trebuchet MS"/>
              </a:rPr>
              <a:t>We know what an alternative approach to public management looks like, </a:t>
            </a:r>
            <a:r>
              <a:rPr lang="en" sz="2667" b="1" dirty="0">
                <a:solidFill>
                  <a:schemeClr val="dk2"/>
                </a:solidFill>
                <a:latin typeface="Trebuchet MS"/>
                <a:ea typeface="Trebuchet MS"/>
                <a:cs typeface="Trebuchet MS"/>
                <a:sym typeface="Trebuchet MS"/>
              </a:rPr>
              <a:t>because we have seen these people do it.</a:t>
            </a:r>
            <a:endParaRPr sz="2667" b="1" dirty="0">
              <a:solidFill>
                <a:schemeClr val="dk2"/>
              </a:solidFill>
              <a:latin typeface="Trebuchet MS"/>
              <a:ea typeface="Trebuchet MS"/>
              <a:cs typeface="Trebuchet MS"/>
              <a:sym typeface="Trebuchet MS"/>
            </a:endParaRPr>
          </a:p>
          <a:p>
            <a:pPr marL="101597" lvl="1" algn="ctr">
              <a:buClr>
                <a:srgbClr val="000000"/>
              </a:buClr>
              <a:buSzPts val="2700"/>
            </a:pPr>
            <a:endParaRPr sz="2667" b="1" dirty="0">
              <a:solidFill>
                <a:schemeClr val="dk2"/>
              </a:solidFill>
              <a:latin typeface="Trebuchet MS"/>
              <a:ea typeface="Trebuchet MS"/>
              <a:cs typeface="Trebuchet MS"/>
              <a:sym typeface="Trebuchet MS"/>
            </a:endParaRPr>
          </a:p>
          <a:p>
            <a:pPr marL="101597" lvl="1" algn="ctr">
              <a:buClr>
                <a:srgbClr val="000000"/>
              </a:buClr>
              <a:buSzPts val="2700"/>
            </a:pPr>
            <a:r>
              <a:rPr lang="en" sz="2667" b="1" dirty="0">
                <a:solidFill>
                  <a:schemeClr val="dk1"/>
                </a:solidFill>
                <a:latin typeface="Trebuchet MS"/>
                <a:ea typeface="Trebuchet MS"/>
                <a:cs typeface="Trebuchet MS"/>
                <a:sym typeface="Trebuchet MS"/>
              </a:rPr>
              <a:t>Our knowledge is incomplete</a:t>
            </a:r>
            <a:endParaRPr sz="2667" b="1" dirty="0">
              <a:solidFill>
                <a:schemeClr val="dk1"/>
              </a:solidFill>
              <a:latin typeface="Trebuchet MS"/>
              <a:ea typeface="Trebuchet MS"/>
              <a:cs typeface="Trebuchet MS"/>
              <a:sym typeface="Trebuchet MS"/>
            </a:endParaRPr>
          </a:p>
          <a:p>
            <a:pPr marL="101597" lvl="1" algn="ctr">
              <a:buClr>
                <a:srgbClr val="000000"/>
              </a:buClr>
              <a:buSzPts val="2700"/>
            </a:pPr>
            <a:r>
              <a:rPr lang="en" sz="2667" b="1" dirty="0">
                <a:solidFill>
                  <a:schemeClr val="dk1"/>
                </a:solidFill>
                <a:latin typeface="Trebuchet MS"/>
                <a:ea typeface="Trebuchet MS"/>
                <a:cs typeface="Trebuchet MS"/>
                <a:sym typeface="Trebuchet MS"/>
              </a:rPr>
              <a:t>So much still to learn.</a:t>
            </a:r>
          </a:p>
          <a:p>
            <a:pPr marL="101597" lvl="1" algn="ctr">
              <a:buClr>
                <a:srgbClr val="000000"/>
              </a:buClr>
              <a:buSzPts val="2700"/>
            </a:pPr>
            <a:r>
              <a:rPr lang="en" sz="3467" dirty="0">
                <a:solidFill>
                  <a:srgbClr val="575757"/>
                </a:solidFill>
                <a:latin typeface="Trebuchet MS"/>
                <a:ea typeface="Trebuchet MS"/>
                <a:cs typeface="Trebuchet MS"/>
                <a:sym typeface="Trebuchet MS"/>
              </a:rPr>
              <a:t> </a:t>
            </a:r>
            <a:endParaRPr sz="1200" dirty="0">
              <a:solidFill>
                <a:srgbClr val="000000"/>
              </a:solidFill>
              <a:latin typeface="Trebuchet MS"/>
              <a:ea typeface="Trebuchet MS"/>
              <a:cs typeface="Trebuchet MS"/>
              <a:sym typeface="Trebuchet MS"/>
            </a:endParaRPr>
          </a:p>
          <a:p>
            <a:pPr marL="101597" lvl="1" algn="ctr">
              <a:buClr>
                <a:srgbClr val="000000"/>
              </a:buClr>
              <a:buSzPts val="2700"/>
            </a:pPr>
            <a:endParaRPr sz="3333" dirty="0">
              <a:solidFill>
                <a:srgbClr val="575757"/>
              </a:solidFill>
              <a:latin typeface="Trebuchet MS"/>
              <a:ea typeface="Trebuchet MS"/>
              <a:cs typeface="Trebuchet MS"/>
              <a:sym typeface="Trebuchet MS"/>
            </a:endParaRPr>
          </a:p>
        </p:txBody>
      </p:sp>
      <p:sp>
        <p:nvSpPr>
          <p:cNvPr id="1161" name="Google Shape;1161;p155"/>
          <p:cNvSpPr/>
          <p:nvPr/>
        </p:nvSpPr>
        <p:spPr>
          <a:xfrm rot="-5400000">
            <a:off x="11116165" y="-21445"/>
            <a:ext cx="1054387" cy="1097280"/>
          </a:xfrm>
          <a:prstGeom prst="triangle">
            <a:avLst>
              <a:gd name="adj" fmla="val 100000"/>
            </a:avLst>
          </a:prstGeom>
          <a:solidFill>
            <a:srgbClr val="00C794"/>
          </a:solidFill>
          <a:ln>
            <a:noFill/>
          </a:ln>
        </p:spPr>
        <p:txBody>
          <a:bodyPr spcFirstLastPara="1" wrap="square" lIns="91433" tIns="45700" rIns="91433" bIns="45700" anchor="ctr" anchorCtr="0">
            <a:noAutofit/>
          </a:bodyPr>
          <a:lstStyle/>
          <a:p>
            <a:pPr algn="ctr">
              <a:lnSpc>
                <a:spcPct val="90000"/>
              </a:lnSpc>
              <a:buClr>
                <a:srgbClr val="000000"/>
              </a:buClr>
              <a:buSzPts val="900"/>
            </a:pPr>
            <a:endParaRPr sz="1200">
              <a:solidFill>
                <a:srgbClr val="FFFFFF"/>
              </a:solidFill>
              <a:latin typeface="Trebuchet MS"/>
              <a:ea typeface="Trebuchet MS"/>
              <a:cs typeface="Trebuchet MS"/>
              <a:sym typeface="Trebuchet MS"/>
            </a:endParaRPr>
          </a:p>
        </p:txBody>
      </p:sp>
      <p:grpSp>
        <p:nvGrpSpPr>
          <p:cNvPr id="1162" name="Google Shape;1162;p155"/>
          <p:cNvGrpSpPr/>
          <p:nvPr/>
        </p:nvGrpSpPr>
        <p:grpSpPr>
          <a:xfrm>
            <a:off x="11644824" y="152623"/>
            <a:ext cx="457200" cy="326268"/>
            <a:chOff x="5440680" y="2961132"/>
            <a:chExt cx="1309116" cy="934212"/>
          </a:xfrm>
        </p:grpSpPr>
        <p:sp>
          <p:nvSpPr>
            <p:cNvPr id="1163" name="Google Shape;1163;p155"/>
            <p:cNvSpPr/>
            <p:nvPr/>
          </p:nvSpPr>
          <p:spPr>
            <a:xfrm>
              <a:off x="5440680" y="2961132"/>
              <a:ext cx="1309116" cy="934212"/>
            </a:xfrm>
            <a:custGeom>
              <a:avLst/>
              <a:gdLst/>
              <a:ahLst/>
              <a:cxnLst/>
              <a:rect l="l" t="t" r="r" b="b"/>
              <a:pathLst>
                <a:path w="1834" h="1308" extrusionOk="0">
                  <a:moveTo>
                    <a:pt x="1790" y="1308"/>
                  </a:moveTo>
                  <a:cubicBezTo>
                    <a:pt x="44" y="1308"/>
                    <a:pt x="44" y="1308"/>
                    <a:pt x="44" y="1308"/>
                  </a:cubicBezTo>
                  <a:cubicBezTo>
                    <a:pt x="20" y="1308"/>
                    <a:pt x="0" y="1288"/>
                    <a:pt x="0" y="1264"/>
                  </a:cubicBezTo>
                  <a:cubicBezTo>
                    <a:pt x="0" y="44"/>
                    <a:pt x="0" y="44"/>
                    <a:pt x="0" y="44"/>
                  </a:cubicBezTo>
                  <a:cubicBezTo>
                    <a:pt x="0" y="20"/>
                    <a:pt x="20" y="0"/>
                    <a:pt x="44" y="0"/>
                  </a:cubicBezTo>
                  <a:cubicBezTo>
                    <a:pt x="1790" y="0"/>
                    <a:pt x="1790" y="0"/>
                    <a:pt x="1790" y="0"/>
                  </a:cubicBezTo>
                  <a:cubicBezTo>
                    <a:pt x="1814" y="0"/>
                    <a:pt x="1834" y="20"/>
                    <a:pt x="1834" y="44"/>
                  </a:cubicBezTo>
                  <a:cubicBezTo>
                    <a:pt x="1834" y="1264"/>
                    <a:pt x="1834" y="1264"/>
                    <a:pt x="1834" y="1264"/>
                  </a:cubicBezTo>
                  <a:cubicBezTo>
                    <a:pt x="1834" y="1288"/>
                    <a:pt x="1814" y="1308"/>
                    <a:pt x="1790" y="1308"/>
                  </a:cubicBezTo>
                  <a:close/>
                  <a:moveTo>
                    <a:pt x="44" y="44"/>
                  </a:moveTo>
                  <a:cubicBezTo>
                    <a:pt x="44" y="1264"/>
                    <a:pt x="44" y="1264"/>
                    <a:pt x="44" y="1264"/>
                  </a:cubicBezTo>
                  <a:cubicBezTo>
                    <a:pt x="1790" y="1264"/>
                    <a:pt x="1790" y="1264"/>
                    <a:pt x="1790" y="1264"/>
                  </a:cubicBezTo>
                  <a:cubicBezTo>
                    <a:pt x="1790" y="44"/>
                    <a:pt x="1790" y="44"/>
                    <a:pt x="1790" y="44"/>
                  </a:cubicBezTo>
                  <a:lnTo>
                    <a:pt x="44" y="44"/>
                  </a:lnTo>
                  <a:close/>
                  <a:moveTo>
                    <a:pt x="539" y="270"/>
                  </a:moveTo>
                  <a:cubicBezTo>
                    <a:pt x="492" y="270"/>
                    <a:pt x="453" y="309"/>
                    <a:pt x="453" y="356"/>
                  </a:cubicBezTo>
                  <a:cubicBezTo>
                    <a:pt x="453" y="403"/>
                    <a:pt x="492" y="442"/>
                    <a:pt x="539" y="442"/>
                  </a:cubicBezTo>
                  <a:cubicBezTo>
                    <a:pt x="586" y="442"/>
                    <a:pt x="625" y="403"/>
                    <a:pt x="625" y="356"/>
                  </a:cubicBezTo>
                  <a:cubicBezTo>
                    <a:pt x="625" y="309"/>
                    <a:pt x="586" y="270"/>
                    <a:pt x="539" y="270"/>
                  </a:cubicBezTo>
                  <a:close/>
                  <a:moveTo>
                    <a:pt x="988" y="906"/>
                  </a:moveTo>
                  <a:cubicBezTo>
                    <a:pt x="960" y="906"/>
                    <a:pt x="933" y="919"/>
                    <a:pt x="917" y="943"/>
                  </a:cubicBezTo>
                  <a:cubicBezTo>
                    <a:pt x="890" y="982"/>
                    <a:pt x="900" y="1036"/>
                    <a:pt x="939" y="1063"/>
                  </a:cubicBezTo>
                  <a:cubicBezTo>
                    <a:pt x="978" y="1090"/>
                    <a:pt x="1032" y="1079"/>
                    <a:pt x="1059" y="1040"/>
                  </a:cubicBezTo>
                  <a:cubicBezTo>
                    <a:pt x="1085" y="1001"/>
                    <a:pt x="1075" y="947"/>
                    <a:pt x="1036" y="921"/>
                  </a:cubicBezTo>
                  <a:cubicBezTo>
                    <a:pt x="1021" y="911"/>
                    <a:pt x="1005" y="906"/>
                    <a:pt x="988" y="906"/>
                  </a:cubicBezTo>
                  <a:close/>
                  <a:moveTo>
                    <a:pt x="1540" y="402"/>
                  </a:moveTo>
                  <a:cubicBezTo>
                    <a:pt x="1512" y="402"/>
                    <a:pt x="1485" y="415"/>
                    <a:pt x="1469" y="439"/>
                  </a:cubicBezTo>
                  <a:cubicBezTo>
                    <a:pt x="1442" y="478"/>
                    <a:pt x="1452" y="532"/>
                    <a:pt x="1491" y="559"/>
                  </a:cubicBezTo>
                  <a:cubicBezTo>
                    <a:pt x="1530" y="586"/>
                    <a:pt x="1584" y="575"/>
                    <a:pt x="1611" y="536"/>
                  </a:cubicBezTo>
                  <a:cubicBezTo>
                    <a:pt x="1637" y="497"/>
                    <a:pt x="1627" y="443"/>
                    <a:pt x="1588" y="417"/>
                  </a:cubicBezTo>
                  <a:cubicBezTo>
                    <a:pt x="1573" y="407"/>
                    <a:pt x="1557" y="402"/>
                    <a:pt x="1540" y="402"/>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sp>
          <p:nvSpPr>
            <p:cNvPr id="1164" name="Google Shape;1164;p155"/>
            <p:cNvSpPr/>
            <p:nvPr/>
          </p:nvSpPr>
          <p:spPr>
            <a:xfrm>
              <a:off x="5517261" y="3036951"/>
              <a:ext cx="1155954" cy="782955"/>
            </a:xfrm>
            <a:custGeom>
              <a:avLst/>
              <a:gdLst/>
              <a:ahLst/>
              <a:cxnLst/>
              <a:rect l="l" t="t" r="r" b="b"/>
              <a:pathLst>
                <a:path w="1620" h="1096" extrusionOk="0">
                  <a:moveTo>
                    <a:pt x="1610" y="0"/>
                  </a:moveTo>
                  <a:cubicBezTo>
                    <a:pt x="10" y="0"/>
                    <a:pt x="10" y="0"/>
                    <a:pt x="10" y="0"/>
                  </a:cubicBezTo>
                  <a:cubicBezTo>
                    <a:pt x="5" y="0"/>
                    <a:pt x="0" y="5"/>
                    <a:pt x="0" y="10"/>
                  </a:cubicBezTo>
                  <a:cubicBezTo>
                    <a:pt x="0" y="1086"/>
                    <a:pt x="0" y="1086"/>
                    <a:pt x="0" y="1086"/>
                  </a:cubicBezTo>
                  <a:cubicBezTo>
                    <a:pt x="0" y="1091"/>
                    <a:pt x="5" y="1096"/>
                    <a:pt x="10" y="1096"/>
                  </a:cubicBezTo>
                  <a:cubicBezTo>
                    <a:pt x="1610" y="1096"/>
                    <a:pt x="1610" y="1096"/>
                    <a:pt x="1610" y="1096"/>
                  </a:cubicBezTo>
                  <a:cubicBezTo>
                    <a:pt x="1615" y="1096"/>
                    <a:pt x="1620" y="1091"/>
                    <a:pt x="1620" y="1086"/>
                  </a:cubicBezTo>
                  <a:cubicBezTo>
                    <a:pt x="1620" y="10"/>
                    <a:pt x="1620" y="10"/>
                    <a:pt x="1620" y="10"/>
                  </a:cubicBezTo>
                  <a:cubicBezTo>
                    <a:pt x="1620" y="5"/>
                    <a:pt x="1615" y="0"/>
                    <a:pt x="1610" y="0"/>
                  </a:cubicBezTo>
                  <a:close/>
                  <a:moveTo>
                    <a:pt x="816" y="150"/>
                  </a:moveTo>
                  <a:cubicBezTo>
                    <a:pt x="808" y="141"/>
                    <a:pt x="808" y="127"/>
                    <a:pt x="816" y="118"/>
                  </a:cubicBezTo>
                  <a:cubicBezTo>
                    <a:pt x="825" y="110"/>
                    <a:pt x="839" y="110"/>
                    <a:pt x="848" y="118"/>
                  </a:cubicBezTo>
                  <a:cubicBezTo>
                    <a:pt x="894" y="165"/>
                    <a:pt x="894" y="165"/>
                    <a:pt x="894" y="165"/>
                  </a:cubicBezTo>
                  <a:cubicBezTo>
                    <a:pt x="940" y="118"/>
                    <a:pt x="940" y="118"/>
                    <a:pt x="940" y="118"/>
                  </a:cubicBezTo>
                  <a:cubicBezTo>
                    <a:pt x="949" y="110"/>
                    <a:pt x="963" y="110"/>
                    <a:pt x="972" y="118"/>
                  </a:cubicBezTo>
                  <a:cubicBezTo>
                    <a:pt x="980" y="127"/>
                    <a:pt x="980" y="141"/>
                    <a:pt x="972" y="150"/>
                  </a:cubicBezTo>
                  <a:cubicBezTo>
                    <a:pt x="925" y="196"/>
                    <a:pt x="925" y="196"/>
                    <a:pt x="925" y="196"/>
                  </a:cubicBezTo>
                  <a:cubicBezTo>
                    <a:pt x="972" y="242"/>
                    <a:pt x="972" y="242"/>
                    <a:pt x="972" y="242"/>
                  </a:cubicBezTo>
                  <a:cubicBezTo>
                    <a:pt x="980" y="251"/>
                    <a:pt x="980" y="265"/>
                    <a:pt x="972" y="274"/>
                  </a:cubicBezTo>
                  <a:cubicBezTo>
                    <a:pt x="967" y="278"/>
                    <a:pt x="962" y="280"/>
                    <a:pt x="956" y="280"/>
                  </a:cubicBezTo>
                  <a:cubicBezTo>
                    <a:pt x="950" y="280"/>
                    <a:pt x="945" y="278"/>
                    <a:pt x="940" y="274"/>
                  </a:cubicBezTo>
                  <a:cubicBezTo>
                    <a:pt x="894" y="227"/>
                    <a:pt x="894" y="227"/>
                    <a:pt x="894" y="227"/>
                  </a:cubicBezTo>
                  <a:cubicBezTo>
                    <a:pt x="848" y="274"/>
                    <a:pt x="848" y="274"/>
                    <a:pt x="848" y="274"/>
                  </a:cubicBezTo>
                  <a:cubicBezTo>
                    <a:pt x="843" y="278"/>
                    <a:pt x="838" y="280"/>
                    <a:pt x="832" y="280"/>
                  </a:cubicBezTo>
                  <a:cubicBezTo>
                    <a:pt x="826" y="280"/>
                    <a:pt x="821" y="278"/>
                    <a:pt x="816" y="274"/>
                  </a:cubicBezTo>
                  <a:cubicBezTo>
                    <a:pt x="808" y="265"/>
                    <a:pt x="808" y="251"/>
                    <a:pt x="816" y="242"/>
                  </a:cubicBezTo>
                  <a:cubicBezTo>
                    <a:pt x="863" y="196"/>
                    <a:pt x="863" y="196"/>
                    <a:pt x="863" y="196"/>
                  </a:cubicBezTo>
                  <a:lnTo>
                    <a:pt x="816" y="150"/>
                  </a:lnTo>
                  <a:close/>
                  <a:moveTo>
                    <a:pt x="260" y="692"/>
                  </a:moveTo>
                  <a:cubicBezTo>
                    <a:pt x="268" y="701"/>
                    <a:pt x="268" y="715"/>
                    <a:pt x="260" y="724"/>
                  </a:cubicBezTo>
                  <a:cubicBezTo>
                    <a:pt x="255" y="728"/>
                    <a:pt x="250" y="730"/>
                    <a:pt x="244" y="730"/>
                  </a:cubicBezTo>
                  <a:cubicBezTo>
                    <a:pt x="238" y="730"/>
                    <a:pt x="233" y="728"/>
                    <a:pt x="228" y="724"/>
                  </a:cubicBezTo>
                  <a:cubicBezTo>
                    <a:pt x="182" y="677"/>
                    <a:pt x="182" y="677"/>
                    <a:pt x="182" y="677"/>
                  </a:cubicBezTo>
                  <a:cubicBezTo>
                    <a:pt x="136" y="724"/>
                    <a:pt x="136" y="724"/>
                    <a:pt x="136" y="724"/>
                  </a:cubicBezTo>
                  <a:cubicBezTo>
                    <a:pt x="131" y="728"/>
                    <a:pt x="126" y="730"/>
                    <a:pt x="120" y="730"/>
                  </a:cubicBezTo>
                  <a:cubicBezTo>
                    <a:pt x="114" y="730"/>
                    <a:pt x="109" y="728"/>
                    <a:pt x="104" y="724"/>
                  </a:cubicBezTo>
                  <a:cubicBezTo>
                    <a:pt x="96" y="715"/>
                    <a:pt x="96" y="701"/>
                    <a:pt x="104" y="692"/>
                  </a:cubicBezTo>
                  <a:cubicBezTo>
                    <a:pt x="151" y="646"/>
                    <a:pt x="151" y="646"/>
                    <a:pt x="151" y="646"/>
                  </a:cubicBezTo>
                  <a:cubicBezTo>
                    <a:pt x="104" y="600"/>
                    <a:pt x="104" y="600"/>
                    <a:pt x="104" y="600"/>
                  </a:cubicBezTo>
                  <a:cubicBezTo>
                    <a:pt x="96" y="591"/>
                    <a:pt x="96" y="577"/>
                    <a:pt x="104" y="568"/>
                  </a:cubicBezTo>
                  <a:cubicBezTo>
                    <a:pt x="113" y="560"/>
                    <a:pt x="127" y="560"/>
                    <a:pt x="136" y="568"/>
                  </a:cubicBezTo>
                  <a:cubicBezTo>
                    <a:pt x="182" y="615"/>
                    <a:pt x="182" y="615"/>
                    <a:pt x="182" y="615"/>
                  </a:cubicBezTo>
                  <a:cubicBezTo>
                    <a:pt x="228" y="568"/>
                    <a:pt x="228" y="568"/>
                    <a:pt x="228" y="568"/>
                  </a:cubicBezTo>
                  <a:cubicBezTo>
                    <a:pt x="237" y="560"/>
                    <a:pt x="251" y="560"/>
                    <a:pt x="260" y="568"/>
                  </a:cubicBezTo>
                  <a:cubicBezTo>
                    <a:pt x="268" y="577"/>
                    <a:pt x="268" y="591"/>
                    <a:pt x="260" y="600"/>
                  </a:cubicBezTo>
                  <a:cubicBezTo>
                    <a:pt x="213" y="646"/>
                    <a:pt x="213" y="646"/>
                    <a:pt x="213" y="646"/>
                  </a:cubicBezTo>
                  <a:lnTo>
                    <a:pt x="260" y="692"/>
                  </a:lnTo>
                  <a:close/>
                  <a:moveTo>
                    <a:pt x="641" y="585"/>
                  </a:moveTo>
                  <a:cubicBezTo>
                    <a:pt x="635" y="689"/>
                    <a:pt x="577" y="788"/>
                    <a:pt x="469" y="879"/>
                  </a:cubicBezTo>
                  <a:cubicBezTo>
                    <a:pt x="549" y="890"/>
                    <a:pt x="549" y="890"/>
                    <a:pt x="549" y="890"/>
                  </a:cubicBezTo>
                  <a:cubicBezTo>
                    <a:pt x="561" y="891"/>
                    <a:pt x="569" y="902"/>
                    <a:pt x="568" y="914"/>
                  </a:cubicBezTo>
                  <a:cubicBezTo>
                    <a:pt x="566" y="925"/>
                    <a:pt x="557" y="933"/>
                    <a:pt x="546" y="933"/>
                  </a:cubicBezTo>
                  <a:cubicBezTo>
                    <a:pt x="545" y="933"/>
                    <a:pt x="544" y="933"/>
                    <a:pt x="543" y="933"/>
                  </a:cubicBezTo>
                  <a:cubicBezTo>
                    <a:pt x="406" y="915"/>
                    <a:pt x="406" y="915"/>
                    <a:pt x="406" y="915"/>
                  </a:cubicBezTo>
                  <a:cubicBezTo>
                    <a:pt x="394" y="914"/>
                    <a:pt x="385" y="903"/>
                    <a:pt x="387" y="891"/>
                  </a:cubicBezTo>
                  <a:cubicBezTo>
                    <a:pt x="405" y="753"/>
                    <a:pt x="405" y="753"/>
                    <a:pt x="405" y="753"/>
                  </a:cubicBezTo>
                  <a:cubicBezTo>
                    <a:pt x="406" y="741"/>
                    <a:pt x="417" y="733"/>
                    <a:pt x="429" y="735"/>
                  </a:cubicBezTo>
                  <a:cubicBezTo>
                    <a:pt x="442" y="736"/>
                    <a:pt x="450" y="747"/>
                    <a:pt x="448" y="759"/>
                  </a:cubicBezTo>
                  <a:cubicBezTo>
                    <a:pt x="437" y="849"/>
                    <a:pt x="437" y="849"/>
                    <a:pt x="437" y="849"/>
                  </a:cubicBezTo>
                  <a:cubicBezTo>
                    <a:pt x="537" y="765"/>
                    <a:pt x="591" y="676"/>
                    <a:pt x="597" y="583"/>
                  </a:cubicBezTo>
                  <a:cubicBezTo>
                    <a:pt x="604" y="466"/>
                    <a:pt x="531" y="377"/>
                    <a:pt x="510" y="354"/>
                  </a:cubicBezTo>
                  <a:cubicBezTo>
                    <a:pt x="488" y="370"/>
                    <a:pt x="461" y="380"/>
                    <a:pt x="432" y="380"/>
                  </a:cubicBezTo>
                  <a:cubicBezTo>
                    <a:pt x="360" y="380"/>
                    <a:pt x="302" y="322"/>
                    <a:pt x="302" y="250"/>
                  </a:cubicBezTo>
                  <a:cubicBezTo>
                    <a:pt x="302" y="178"/>
                    <a:pt x="360" y="120"/>
                    <a:pt x="432" y="120"/>
                  </a:cubicBezTo>
                  <a:cubicBezTo>
                    <a:pt x="504" y="120"/>
                    <a:pt x="562" y="178"/>
                    <a:pt x="562" y="250"/>
                  </a:cubicBezTo>
                  <a:cubicBezTo>
                    <a:pt x="562" y="276"/>
                    <a:pt x="554" y="301"/>
                    <a:pt x="540" y="322"/>
                  </a:cubicBezTo>
                  <a:cubicBezTo>
                    <a:pt x="563" y="345"/>
                    <a:pt x="649" y="447"/>
                    <a:pt x="641" y="585"/>
                  </a:cubicBezTo>
                  <a:close/>
                  <a:moveTo>
                    <a:pt x="1279" y="382"/>
                  </a:moveTo>
                  <a:cubicBezTo>
                    <a:pt x="1187" y="485"/>
                    <a:pt x="1187" y="485"/>
                    <a:pt x="1187" y="485"/>
                  </a:cubicBezTo>
                  <a:cubicBezTo>
                    <a:pt x="1183" y="490"/>
                    <a:pt x="1177" y="493"/>
                    <a:pt x="1171" y="493"/>
                  </a:cubicBezTo>
                  <a:cubicBezTo>
                    <a:pt x="1165" y="493"/>
                    <a:pt x="1160" y="491"/>
                    <a:pt x="1156" y="487"/>
                  </a:cubicBezTo>
                  <a:cubicBezTo>
                    <a:pt x="1147" y="479"/>
                    <a:pt x="1146" y="465"/>
                    <a:pt x="1154" y="456"/>
                  </a:cubicBezTo>
                  <a:cubicBezTo>
                    <a:pt x="1215" y="388"/>
                    <a:pt x="1215" y="388"/>
                    <a:pt x="1215" y="388"/>
                  </a:cubicBezTo>
                  <a:cubicBezTo>
                    <a:pt x="1084" y="401"/>
                    <a:pt x="989" y="444"/>
                    <a:pt x="932" y="518"/>
                  </a:cubicBezTo>
                  <a:cubicBezTo>
                    <a:pt x="861" y="610"/>
                    <a:pt x="870" y="725"/>
                    <a:pt x="875" y="756"/>
                  </a:cubicBezTo>
                  <a:cubicBezTo>
                    <a:pt x="902" y="755"/>
                    <a:pt x="930" y="762"/>
                    <a:pt x="954" y="778"/>
                  </a:cubicBezTo>
                  <a:cubicBezTo>
                    <a:pt x="983" y="798"/>
                    <a:pt x="1002" y="828"/>
                    <a:pt x="1008" y="862"/>
                  </a:cubicBezTo>
                  <a:cubicBezTo>
                    <a:pt x="1015" y="896"/>
                    <a:pt x="1008" y="930"/>
                    <a:pt x="988" y="959"/>
                  </a:cubicBezTo>
                  <a:cubicBezTo>
                    <a:pt x="963" y="996"/>
                    <a:pt x="922" y="1016"/>
                    <a:pt x="881" y="1016"/>
                  </a:cubicBezTo>
                  <a:cubicBezTo>
                    <a:pt x="855" y="1016"/>
                    <a:pt x="830" y="1008"/>
                    <a:pt x="807" y="993"/>
                  </a:cubicBezTo>
                  <a:cubicBezTo>
                    <a:pt x="748" y="953"/>
                    <a:pt x="733" y="872"/>
                    <a:pt x="773" y="812"/>
                  </a:cubicBezTo>
                  <a:cubicBezTo>
                    <a:pt x="788" y="791"/>
                    <a:pt x="809" y="775"/>
                    <a:pt x="831" y="766"/>
                  </a:cubicBezTo>
                  <a:cubicBezTo>
                    <a:pt x="826" y="733"/>
                    <a:pt x="812" y="601"/>
                    <a:pt x="897" y="491"/>
                  </a:cubicBezTo>
                  <a:cubicBezTo>
                    <a:pt x="961" y="409"/>
                    <a:pt x="1065" y="360"/>
                    <a:pt x="1205" y="345"/>
                  </a:cubicBezTo>
                  <a:cubicBezTo>
                    <a:pt x="1145" y="292"/>
                    <a:pt x="1145" y="292"/>
                    <a:pt x="1145" y="292"/>
                  </a:cubicBezTo>
                  <a:cubicBezTo>
                    <a:pt x="1136" y="284"/>
                    <a:pt x="1135" y="270"/>
                    <a:pt x="1143" y="261"/>
                  </a:cubicBezTo>
                  <a:cubicBezTo>
                    <a:pt x="1151" y="252"/>
                    <a:pt x="1165" y="251"/>
                    <a:pt x="1174" y="259"/>
                  </a:cubicBezTo>
                  <a:cubicBezTo>
                    <a:pt x="1278" y="351"/>
                    <a:pt x="1278" y="351"/>
                    <a:pt x="1278" y="351"/>
                  </a:cubicBezTo>
                  <a:cubicBezTo>
                    <a:pt x="1282" y="355"/>
                    <a:pt x="1285" y="361"/>
                    <a:pt x="1285" y="366"/>
                  </a:cubicBezTo>
                  <a:cubicBezTo>
                    <a:pt x="1285" y="372"/>
                    <a:pt x="1283" y="378"/>
                    <a:pt x="1279" y="382"/>
                  </a:cubicBezTo>
                  <a:close/>
                  <a:moveTo>
                    <a:pt x="1540" y="455"/>
                  </a:moveTo>
                  <a:cubicBezTo>
                    <a:pt x="1515" y="492"/>
                    <a:pt x="1474" y="512"/>
                    <a:pt x="1433" y="512"/>
                  </a:cubicBezTo>
                  <a:cubicBezTo>
                    <a:pt x="1407" y="512"/>
                    <a:pt x="1382" y="504"/>
                    <a:pt x="1359" y="489"/>
                  </a:cubicBezTo>
                  <a:cubicBezTo>
                    <a:pt x="1300" y="449"/>
                    <a:pt x="1285" y="368"/>
                    <a:pt x="1325" y="308"/>
                  </a:cubicBezTo>
                  <a:cubicBezTo>
                    <a:pt x="1366" y="249"/>
                    <a:pt x="1447" y="234"/>
                    <a:pt x="1506" y="274"/>
                  </a:cubicBezTo>
                  <a:cubicBezTo>
                    <a:pt x="1535" y="294"/>
                    <a:pt x="1554" y="324"/>
                    <a:pt x="1560" y="358"/>
                  </a:cubicBezTo>
                  <a:cubicBezTo>
                    <a:pt x="1567" y="392"/>
                    <a:pt x="1560" y="426"/>
                    <a:pt x="1540" y="455"/>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162"/>
          <p:cNvSpPr txBox="1"/>
          <p:nvPr/>
        </p:nvSpPr>
        <p:spPr>
          <a:xfrm>
            <a:off x="537723" y="1233183"/>
            <a:ext cx="10814483" cy="5098003"/>
          </a:xfrm>
          <a:prstGeom prst="rect">
            <a:avLst/>
          </a:prstGeom>
          <a:noFill/>
          <a:ln>
            <a:noFill/>
          </a:ln>
        </p:spPr>
        <p:txBody>
          <a:bodyPr spcFirstLastPara="1" wrap="square" lIns="91433" tIns="45700" rIns="91433" bIns="45700" anchor="t" anchorCtr="0">
            <a:noAutofit/>
          </a:bodyPr>
          <a:lstStyle/>
          <a:p>
            <a:pPr marL="101597" lvl="1" algn="ctr">
              <a:buClr>
                <a:srgbClr val="000000"/>
              </a:buClr>
              <a:buSzPts val="1800"/>
            </a:pPr>
            <a:r>
              <a:rPr lang="en-GB" sz="3333" dirty="0">
                <a:solidFill>
                  <a:schemeClr val="accent6"/>
                </a:solidFill>
                <a:latin typeface="Trebuchet MS"/>
                <a:ea typeface="Trebuchet MS"/>
                <a:cs typeface="Trebuchet MS"/>
                <a:sym typeface="Trebuchet MS"/>
              </a:rPr>
              <a:t>Zooming in:</a:t>
            </a:r>
          </a:p>
          <a:p>
            <a:pPr marL="101597" lvl="1" algn="ctr">
              <a:buClr>
                <a:srgbClr val="000000"/>
              </a:buClr>
              <a:buSzPts val="1800"/>
            </a:pPr>
            <a:endParaRPr lang="en-GB" sz="3333" dirty="0">
              <a:solidFill>
                <a:schemeClr val="accent6"/>
              </a:solidFill>
              <a:latin typeface="Trebuchet MS"/>
              <a:ea typeface="Trebuchet MS"/>
              <a:cs typeface="Trebuchet MS"/>
              <a:sym typeface="Trebuchet MS"/>
            </a:endParaRPr>
          </a:p>
          <a:p>
            <a:pPr marL="101597" lvl="1" algn="ctr">
              <a:buClr>
                <a:srgbClr val="000000"/>
              </a:buClr>
              <a:buSzPts val="1800"/>
            </a:pPr>
            <a:endParaRPr lang="en-GB" sz="3333" dirty="0">
              <a:solidFill>
                <a:schemeClr val="accent6"/>
              </a:solidFill>
              <a:latin typeface="Trebuchet MS"/>
              <a:ea typeface="Trebuchet MS"/>
              <a:cs typeface="Trebuchet MS"/>
              <a:sym typeface="Trebuchet MS"/>
            </a:endParaRPr>
          </a:p>
          <a:p>
            <a:pPr marL="101597" lvl="1" algn="ctr">
              <a:buClr>
                <a:srgbClr val="000000"/>
              </a:buClr>
              <a:buSzPts val="1800"/>
            </a:pPr>
            <a:r>
              <a:rPr lang="en-GB" sz="3333" dirty="0">
                <a:solidFill>
                  <a:schemeClr val="accent6"/>
                </a:solidFill>
                <a:latin typeface="Trebuchet MS"/>
                <a:ea typeface="Trebuchet MS"/>
                <a:cs typeface="Trebuchet MS"/>
                <a:sym typeface="Trebuchet MS"/>
              </a:rPr>
              <a:t>How is a desirable outcome created</a:t>
            </a:r>
          </a:p>
          <a:p>
            <a:pPr marL="101597" lvl="1" algn="ctr">
              <a:buClr>
                <a:srgbClr val="000000"/>
              </a:buClr>
              <a:buSzPts val="1800"/>
            </a:pPr>
            <a:r>
              <a:rPr lang="en-GB" sz="3333" b="1" dirty="0">
                <a:solidFill>
                  <a:schemeClr val="accent6"/>
                </a:solidFill>
                <a:latin typeface="Trebuchet MS"/>
                <a:ea typeface="Trebuchet MS"/>
                <a:cs typeface="Trebuchet MS"/>
                <a:sym typeface="Trebuchet MS"/>
              </a:rPr>
              <a:t> in each person’s life?</a:t>
            </a:r>
            <a:endParaRPr sz="3333" b="1" dirty="0">
              <a:solidFill>
                <a:schemeClr val="accent6"/>
              </a:solidFill>
              <a:latin typeface="Trebuchet MS"/>
              <a:ea typeface="Trebuchet MS"/>
              <a:cs typeface="Trebuchet MS"/>
              <a:sym typeface="Trebuchet MS"/>
            </a:endParaRPr>
          </a:p>
          <a:p>
            <a:pPr marL="321725" lvl="1">
              <a:buClr>
                <a:srgbClr val="00C794"/>
              </a:buClr>
              <a:buSzPts val="2700"/>
            </a:pPr>
            <a:endParaRPr sz="3333" b="1" dirty="0">
              <a:solidFill>
                <a:srgbClr val="575757"/>
              </a:solidFill>
              <a:latin typeface="Trebuchet MS"/>
              <a:ea typeface="Trebuchet MS"/>
              <a:cs typeface="Trebuchet MS"/>
              <a:sym typeface="Trebuchet MS"/>
            </a:endParaRPr>
          </a:p>
          <a:p>
            <a:pPr marL="321725" lvl="1">
              <a:buClr>
                <a:srgbClr val="00C794"/>
              </a:buClr>
              <a:buSzPts val="2700"/>
            </a:pPr>
            <a:endParaRPr sz="3600" dirty="0">
              <a:solidFill>
                <a:srgbClr val="575757"/>
              </a:solidFill>
              <a:latin typeface="Trebuchet MS"/>
              <a:ea typeface="Trebuchet MS"/>
              <a:cs typeface="Trebuchet MS"/>
              <a:sym typeface="Trebuchet MS"/>
            </a:endParaRPr>
          </a:p>
        </p:txBody>
      </p:sp>
      <p:sp>
        <p:nvSpPr>
          <p:cNvPr id="1226" name="Google Shape;1226;p162"/>
          <p:cNvSpPr/>
          <p:nvPr/>
        </p:nvSpPr>
        <p:spPr>
          <a:xfrm rot="-5400000">
            <a:off x="11116165" y="-21445"/>
            <a:ext cx="1054387" cy="1097280"/>
          </a:xfrm>
          <a:prstGeom prst="triangle">
            <a:avLst>
              <a:gd name="adj" fmla="val 100000"/>
            </a:avLst>
          </a:prstGeom>
          <a:solidFill>
            <a:srgbClr val="00C794"/>
          </a:solidFill>
          <a:ln>
            <a:noFill/>
          </a:ln>
        </p:spPr>
        <p:txBody>
          <a:bodyPr spcFirstLastPara="1" wrap="square" lIns="91433" tIns="45700" rIns="91433" bIns="45700" anchor="ctr" anchorCtr="0">
            <a:noAutofit/>
          </a:bodyPr>
          <a:lstStyle/>
          <a:p>
            <a:pPr algn="ctr">
              <a:lnSpc>
                <a:spcPct val="90000"/>
              </a:lnSpc>
              <a:buClr>
                <a:srgbClr val="000000"/>
              </a:buClr>
              <a:buSzPts val="900"/>
            </a:pPr>
            <a:endParaRPr sz="1200">
              <a:solidFill>
                <a:srgbClr val="FFFFFF"/>
              </a:solidFill>
              <a:latin typeface="Trebuchet MS"/>
              <a:ea typeface="Trebuchet MS"/>
              <a:cs typeface="Trebuchet MS"/>
              <a:sym typeface="Trebuchet MS"/>
            </a:endParaRPr>
          </a:p>
        </p:txBody>
      </p:sp>
      <p:grpSp>
        <p:nvGrpSpPr>
          <p:cNvPr id="1227" name="Google Shape;1227;p162"/>
          <p:cNvGrpSpPr/>
          <p:nvPr/>
        </p:nvGrpSpPr>
        <p:grpSpPr>
          <a:xfrm>
            <a:off x="11644824" y="152623"/>
            <a:ext cx="457200" cy="326268"/>
            <a:chOff x="5440680" y="2961132"/>
            <a:chExt cx="1309116" cy="934212"/>
          </a:xfrm>
        </p:grpSpPr>
        <p:sp>
          <p:nvSpPr>
            <p:cNvPr id="1228" name="Google Shape;1228;p162"/>
            <p:cNvSpPr/>
            <p:nvPr/>
          </p:nvSpPr>
          <p:spPr>
            <a:xfrm>
              <a:off x="5440680" y="2961132"/>
              <a:ext cx="1309116" cy="934212"/>
            </a:xfrm>
            <a:custGeom>
              <a:avLst/>
              <a:gdLst/>
              <a:ahLst/>
              <a:cxnLst/>
              <a:rect l="l" t="t" r="r" b="b"/>
              <a:pathLst>
                <a:path w="1834" h="1308" extrusionOk="0">
                  <a:moveTo>
                    <a:pt x="1790" y="1308"/>
                  </a:moveTo>
                  <a:cubicBezTo>
                    <a:pt x="44" y="1308"/>
                    <a:pt x="44" y="1308"/>
                    <a:pt x="44" y="1308"/>
                  </a:cubicBezTo>
                  <a:cubicBezTo>
                    <a:pt x="20" y="1308"/>
                    <a:pt x="0" y="1288"/>
                    <a:pt x="0" y="1264"/>
                  </a:cubicBezTo>
                  <a:cubicBezTo>
                    <a:pt x="0" y="44"/>
                    <a:pt x="0" y="44"/>
                    <a:pt x="0" y="44"/>
                  </a:cubicBezTo>
                  <a:cubicBezTo>
                    <a:pt x="0" y="20"/>
                    <a:pt x="20" y="0"/>
                    <a:pt x="44" y="0"/>
                  </a:cubicBezTo>
                  <a:cubicBezTo>
                    <a:pt x="1790" y="0"/>
                    <a:pt x="1790" y="0"/>
                    <a:pt x="1790" y="0"/>
                  </a:cubicBezTo>
                  <a:cubicBezTo>
                    <a:pt x="1814" y="0"/>
                    <a:pt x="1834" y="20"/>
                    <a:pt x="1834" y="44"/>
                  </a:cubicBezTo>
                  <a:cubicBezTo>
                    <a:pt x="1834" y="1264"/>
                    <a:pt x="1834" y="1264"/>
                    <a:pt x="1834" y="1264"/>
                  </a:cubicBezTo>
                  <a:cubicBezTo>
                    <a:pt x="1834" y="1288"/>
                    <a:pt x="1814" y="1308"/>
                    <a:pt x="1790" y="1308"/>
                  </a:cubicBezTo>
                  <a:close/>
                  <a:moveTo>
                    <a:pt x="44" y="44"/>
                  </a:moveTo>
                  <a:cubicBezTo>
                    <a:pt x="44" y="1264"/>
                    <a:pt x="44" y="1264"/>
                    <a:pt x="44" y="1264"/>
                  </a:cubicBezTo>
                  <a:cubicBezTo>
                    <a:pt x="1790" y="1264"/>
                    <a:pt x="1790" y="1264"/>
                    <a:pt x="1790" y="1264"/>
                  </a:cubicBezTo>
                  <a:cubicBezTo>
                    <a:pt x="1790" y="44"/>
                    <a:pt x="1790" y="44"/>
                    <a:pt x="1790" y="44"/>
                  </a:cubicBezTo>
                  <a:lnTo>
                    <a:pt x="44" y="44"/>
                  </a:lnTo>
                  <a:close/>
                  <a:moveTo>
                    <a:pt x="539" y="270"/>
                  </a:moveTo>
                  <a:cubicBezTo>
                    <a:pt x="492" y="270"/>
                    <a:pt x="453" y="309"/>
                    <a:pt x="453" y="356"/>
                  </a:cubicBezTo>
                  <a:cubicBezTo>
                    <a:pt x="453" y="403"/>
                    <a:pt x="492" y="442"/>
                    <a:pt x="539" y="442"/>
                  </a:cubicBezTo>
                  <a:cubicBezTo>
                    <a:pt x="586" y="442"/>
                    <a:pt x="625" y="403"/>
                    <a:pt x="625" y="356"/>
                  </a:cubicBezTo>
                  <a:cubicBezTo>
                    <a:pt x="625" y="309"/>
                    <a:pt x="586" y="270"/>
                    <a:pt x="539" y="270"/>
                  </a:cubicBezTo>
                  <a:close/>
                  <a:moveTo>
                    <a:pt x="988" y="906"/>
                  </a:moveTo>
                  <a:cubicBezTo>
                    <a:pt x="960" y="906"/>
                    <a:pt x="933" y="919"/>
                    <a:pt x="917" y="943"/>
                  </a:cubicBezTo>
                  <a:cubicBezTo>
                    <a:pt x="890" y="982"/>
                    <a:pt x="900" y="1036"/>
                    <a:pt x="939" y="1063"/>
                  </a:cubicBezTo>
                  <a:cubicBezTo>
                    <a:pt x="978" y="1090"/>
                    <a:pt x="1032" y="1079"/>
                    <a:pt x="1059" y="1040"/>
                  </a:cubicBezTo>
                  <a:cubicBezTo>
                    <a:pt x="1085" y="1001"/>
                    <a:pt x="1075" y="947"/>
                    <a:pt x="1036" y="921"/>
                  </a:cubicBezTo>
                  <a:cubicBezTo>
                    <a:pt x="1021" y="911"/>
                    <a:pt x="1005" y="906"/>
                    <a:pt x="988" y="906"/>
                  </a:cubicBezTo>
                  <a:close/>
                  <a:moveTo>
                    <a:pt x="1540" y="402"/>
                  </a:moveTo>
                  <a:cubicBezTo>
                    <a:pt x="1512" y="402"/>
                    <a:pt x="1485" y="415"/>
                    <a:pt x="1469" y="439"/>
                  </a:cubicBezTo>
                  <a:cubicBezTo>
                    <a:pt x="1442" y="478"/>
                    <a:pt x="1452" y="532"/>
                    <a:pt x="1491" y="559"/>
                  </a:cubicBezTo>
                  <a:cubicBezTo>
                    <a:pt x="1530" y="586"/>
                    <a:pt x="1584" y="575"/>
                    <a:pt x="1611" y="536"/>
                  </a:cubicBezTo>
                  <a:cubicBezTo>
                    <a:pt x="1637" y="497"/>
                    <a:pt x="1627" y="443"/>
                    <a:pt x="1588" y="417"/>
                  </a:cubicBezTo>
                  <a:cubicBezTo>
                    <a:pt x="1573" y="407"/>
                    <a:pt x="1557" y="402"/>
                    <a:pt x="1540" y="402"/>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sp>
          <p:nvSpPr>
            <p:cNvPr id="1229" name="Google Shape;1229;p162"/>
            <p:cNvSpPr/>
            <p:nvPr/>
          </p:nvSpPr>
          <p:spPr>
            <a:xfrm>
              <a:off x="5517261" y="3036951"/>
              <a:ext cx="1155954" cy="782955"/>
            </a:xfrm>
            <a:custGeom>
              <a:avLst/>
              <a:gdLst/>
              <a:ahLst/>
              <a:cxnLst/>
              <a:rect l="l" t="t" r="r" b="b"/>
              <a:pathLst>
                <a:path w="1620" h="1096" extrusionOk="0">
                  <a:moveTo>
                    <a:pt x="1610" y="0"/>
                  </a:moveTo>
                  <a:cubicBezTo>
                    <a:pt x="10" y="0"/>
                    <a:pt x="10" y="0"/>
                    <a:pt x="10" y="0"/>
                  </a:cubicBezTo>
                  <a:cubicBezTo>
                    <a:pt x="5" y="0"/>
                    <a:pt x="0" y="5"/>
                    <a:pt x="0" y="10"/>
                  </a:cubicBezTo>
                  <a:cubicBezTo>
                    <a:pt x="0" y="1086"/>
                    <a:pt x="0" y="1086"/>
                    <a:pt x="0" y="1086"/>
                  </a:cubicBezTo>
                  <a:cubicBezTo>
                    <a:pt x="0" y="1091"/>
                    <a:pt x="5" y="1096"/>
                    <a:pt x="10" y="1096"/>
                  </a:cubicBezTo>
                  <a:cubicBezTo>
                    <a:pt x="1610" y="1096"/>
                    <a:pt x="1610" y="1096"/>
                    <a:pt x="1610" y="1096"/>
                  </a:cubicBezTo>
                  <a:cubicBezTo>
                    <a:pt x="1615" y="1096"/>
                    <a:pt x="1620" y="1091"/>
                    <a:pt x="1620" y="1086"/>
                  </a:cubicBezTo>
                  <a:cubicBezTo>
                    <a:pt x="1620" y="10"/>
                    <a:pt x="1620" y="10"/>
                    <a:pt x="1620" y="10"/>
                  </a:cubicBezTo>
                  <a:cubicBezTo>
                    <a:pt x="1620" y="5"/>
                    <a:pt x="1615" y="0"/>
                    <a:pt x="1610" y="0"/>
                  </a:cubicBezTo>
                  <a:close/>
                  <a:moveTo>
                    <a:pt x="816" y="150"/>
                  </a:moveTo>
                  <a:cubicBezTo>
                    <a:pt x="808" y="141"/>
                    <a:pt x="808" y="127"/>
                    <a:pt x="816" y="118"/>
                  </a:cubicBezTo>
                  <a:cubicBezTo>
                    <a:pt x="825" y="110"/>
                    <a:pt x="839" y="110"/>
                    <a:pt x="848" y="118"/>
                  </a:cubicBezTo>
                  <a:cubicBezTo>
                    <a:pt x="894" y="165"/>
                    <a:pt x="894" y="165"/>
                    <a:pt x="894" y="165"/>
                  </a:cubicBezTo>
                  <a:cubicBezTo>
                    <a:pt x="940" y="118"/>
                    <a:pt x="940" y="118"/>
                    <a:pt x="940" y="118"/>
                  </a:cubicBezTo>
                  <a:cubicBezTo>
                    <a:pt x="949" y="110"/>
                    <a:pt x="963" y="110"/>
                    <a:pt x="972" y="118"/>
                  </a:cubicBezTo>
                  <a:cubicBezTo>
                    <a:pt x="980" y="127"/>
                    <a:pt x="980" y="141"/>
                    <a:pt x="972" y="150"/>
                  </a:cubicBezTo>
                  <a:cubicBezTo>
                    <a:pt x="925" y="196"/>
                    <a:pt x="925" y="196"/>
                    <a:pt x="925" y="196"/>
                  </a:cubicBezTo>
                  <a:cubicBezTo>
                    <a:pt x="972" y="242"/>
                    <a:pt x="972" y="242"/>
                    <a:pt x="972" y="242"/>
                  </a:cubicBezTo>
                  <a:cubicBezTo>
                    <a:pt x="980" y="251"/>
                    <a:pt x="980" y="265"/>
                    <a:pt x="972" y="274"/>
                  </a:cubicBezTo>
                  <a:cubicBezTo>
                    <a:pt x="967" y="278"/>
                    <a:pt x="962" y="280"/>
                    <a:pt x="956" y="280"/>
                  </a:cubicBezTo>
                  <a:cubicBezTo>
                    <a:pt x="950" y="280"/>
                    <a:pt x="945" y="278"/>
                    <a:pt x="940" y="274"/>
                  </a:cubicBezTo>
                  <a:cubicBezTo>
                    <a:pt x="894" y="227"/>
                    <a:pt x="894" y="227"/>
                    <a:pt x="894" y="227"/>
                  </a:cubicBezTo>
                  <a:cubicBezTo>
                    <a:pt x="848" y="274"/>
                    <a:pt x="848" y="274"/>
                    <a:pt x="848" y="274"/>
                  </a:cubicBezTo>
                  <a:cubicBezTo>
                    <a:pt x="843" y="278"/>
                    <a:pt x="838" y="280"/>
                    <a:pt x="832" y="280"/>
                  </a:cubicBezTo>
                  <a:cubicBezTo>
                    <a:pt x="826" y="280"/>
                    <a:pt x="821" y="278"/>
                    <a:pt x="816" y="274"/>
                  </a:cubicBezTo>
                  <a:cubicBezTo>
                    <a:pt x="808" y="265"/>
                    <a:pt x="808" y="251"/>
                    <a:pt x="816" y="242"/>
                  </a:cubicBezTo>
                  <a:cubicBezTo>
                    <a:pt x="863" y="196"/>
                    <a:pt x="863" y="196"/>
                    <a:pt x="863" y="196"/>
                  </a:cubicBezTo>
                  <a:lnTo>
                    <a:pt x="816" y="150"/>
                  </a:lnTo>
                  <a:close/>
                  <a:moveTo>
                    <a:pt x="260" y="692"/>
                  </a:moveTo>
                  <a:cubicBezTo>
                    <a:pt x="268" y="701"/>
                    <a:pt x="268" y="715"/>
                    <a:pt x="260" y="724"/>
                  </a:cubicBezTo>
                  <a:cubicBezTo>
                    <a:pt x="255" y="728"/>
                    <a:pt x="250" y="730"/>
                    <a:pt x="244" y="730"/>
                  </a:cubicBezTo>
                  <a:cubicBezTo>
                    <a:pt x="238" y="730"/>
                    <a:pt x="233" y="728"/>
                    <a:pt x="228" y="724"/>
                  </a:cubicBezTo>
                  <a:cubicBezTo>
                    <a:pt x="182" y="677"/>
                    <a:pt x="182" y="677"/>
                    <a:pt x="182" y="677"/>
                  </a:cubicBezTo>
                  <a:cubicBezTo>
                    <a:pt x="136" y="724"/>
                    <a:pt x="136" y="724"/>
                    <a:pt x="136" y="724"/>
                  </a:cubicBezTo>
                  <a:cubicBezTo>
                    <a:pt x="131" y="728"/>
                    <a:pt x="126" y="730"/>
                    <a:pt x="120" y="730"/>
                  </a:cubicBezTo>
                  <a:cubicBezTo>
                    <a:pt x="114" y="730"/>
                    <a:pt x="109" y="728"/>
                    <a:pt x="104" y="724"/>
                  </a:cubicBezTo>
                  <a:cubicBezTo>
                    <a:pt x="96" y="715"/>
                    <a:pt x="96" y="701"/>
                    <a:pt x="104" y="692"/>
                  </a:cubicBezTo>
                  <a:cubicBezTo>
                    <a:pt x="151" y="646"/>
                    <a:pt x="151" y="646"/>
                    <a:pt x="151" y="646"/>
                  </a:cubicBezTo>
                  <a:cubicBezTo>
                    <a:pt x="104" y="600"/>
                    <a:pt x="104" y="600"/>
                    <a:pt x="104" y="600"/>
                  </a:cubicBezTo>
                  <a:cubicBezTo>
                    <a:pt x="96" y="591"/>
                    <a:pt x="96" y="577"/>
                    <a:pt x="104" y="568"/>
                  </a:cubicBezTo>
                  <a:cubicBezTo>
                    <a:pt x="113" y="560"/>
                    <a:pt x="127" y="560"/>
                    <a:pt x="136" y="568"/>
                  </a:cubicBezTo>
                  <a:cubicBezTo>
                    <a:pt x="182" y="615"/>
                    <a:pt x="182" y="615"/>
                    <a:pt x="182" y="615"/>
                  </a:cubicBezTo>
                  <a:cubicBezTo>
                    <a:pt x="228" y="568"/>
                    <a:pt x="228" y="568"/>
                    <a:pt x="228" y="568"/>
                  </a:cubicBezTo>
                  <a:cubicBezTo>
                    <a:pt x="237" y="560"/>
                    <a:pt x="251" y="560"/>
                    <a:pt x="260" y="568"/>
                  </a:cubicBezTo>
                  <a:cubicBezTo>
                    <a:pt x="268" y="577"/>
                    <a:pt x="268" y="591"/>
                    <a:pt x="260" y="600"/>
                  </a:cubicBezTo>
                  <a:cubicBezTo>
                    <a:pt x="213" y="646"/>
                    <a:pt x="213" y="646"/>
                    <a:pt x="213" y="646"/>
                  </a:cubicBezTo>
                  <a:lnTo>
                    <a:pt x="260" y="692"/>
                  </a:lnTo>
                  <a:close/>
                  <a:moveTo>
                    <a:pt x="641" y="585"/>
                  </a:moveTo>
                  <a:cubicBezTo>
                    <a:pt x="635" y="689"/>
                    <a:pt x="577" y="788"/>
                    <a:pt x="469" y="879"/>
                  </a:cubicBezTo>
                  <a:cubicBezTo>
                    <a:pt x="549" y="890"/>
                    <a:pt x="549" y="890"/>
                    <a:pt x="549" y="890"/>
                  </a:cubicBezTo>
                  <a:cubicBezTo>
                    <a:pt x="561" y="891"/>
                    <a:pt x="569" y="902"/>
                    <a:pt x="568" y="914"/>
                  </a:cubicBezTo>
                  <a:cubicBezTo>
                    <a:pt x="566" y="925"/>
                    <a:pt x="557" y="933"/>
                    <a:pt x="546" y="933"/>
                  </a:cubicBezTo>
                  <a:cubicBezTo>
                    <a:pt x="545" y="933"/>
                    <a:pt x="544" y="933"/>
                    <a:pt x="543" y="933"/>
                  </a:cubicBezTo>
                  <a:cubicBezTo>
                    <a:pt x="406" y="915"/>
                    <a:pt x="406" y="915"/>
                    <a:pt x="406" y="915"/>
                  </a:cubicBezTo>
                  <a:cubicBezTo>
                    <a:pt x="394" y="914"/>
                    <a:pt x="385" y="903"/>
                    <a:pt x="387" y="891"/>
                  </a:cubicBezTo>
                  <a:cubicBezTo>
                    <a:pt x="405" y="753"/>
                    <a:pt x="405" y="753"/>
                    <a:pt x="405" y="753"/>
                  </a:cubicBezTo>
                  <a:cubicBezTo>
                    <a:pt x="406" y="741"/>
                    <a:pt x="417" y="733"/>
                    <a:pt x="429" y="735"/>
                  </a:cubicBezTo>
                  <a:cubicBezTo>
                    <a:pt x="442" y="736"/>
                    <a:pt x="450" y="747"/>
                    <a:pt x="448" y="759"/>
                  </a:cubicBezTo>
                  <a:cubicBezTo>
                    <a:pt x="437" y="849"/>
                    <a:pt x="437" y="849"/>
                    <a:pt x="437" y="849"/>
                  </a:cubicBezTo>
                  <a:cubicBezTo>
                    <a:pt x="537" y="765"/>
                    <a:pt x="591" y="676"/>
                    <a:pt x="597" y="583"/>
                  </a:cubicBezTo>
                  <a:cubicBezTo>
                    <a:pt x="604" y="466"/>
                    <a:pt x="531" y="377"/>
                    <a:pt x="510" y="354"/>
                  </a:cubicBezTo>
                  <a:cubicBezTo>
                    <a:pt x="488" y="370"/>
                    <a:pt x="461" y="380"/>
                    <a:pt x="432" y="380"/>
                  </a:cubicBezTo>
                  <a:cubicBezTo>
                    <a:pt x="360" y="380"/>
                    <a:pt x="302" y="322"/>
                    <a:pt x="302" y="250"/>
                  </a:cubicBezTo>
                  <a:cubicBezTo>
                    <a:pt x="302" y="178"/>
                    <a:pt x="360" y="120"/>
                    <a:pt x="432" y="120"/>
                  </a:cubicBezTo>
                  <a:cubicBezTo>
                    <a:pt x="504" y="120"/>
                    <a:pt x="562" y="178"/>
                    <a:pt x="562" y="250"/>
                  </a:cubicBezTo>
                  <a:cubicBezTo>
                    <a:pt x="562" y="276"/>
                    <a:pt x="554" y="301"/>
                    <a:pt x="540" y="322"/>
                  </a:cubicBezTo>
                  <a:cubicBezTo>
                    <a:pt x="563" y="345"/>
                    <a:pt x="649" y="447"/>
                    <a:pt x="641" y="585"/>
                  </a:cubicBezTo>
                  <a:close/>
                  <a:moveTo>
                    <a:pt x="1279" y="382"/>
                  </a:moveTo>
                  <a:cubicBezTo>
                    <a:pt x="1187" y="485"/>
                    <a:pt x="1187" y="485"/>
                    <a:pt x="1187" y="485"/>
                  </a:cubicBezTo>
                  <a:cubicBezTo>
                    <a:pt x="1183" y="490"/>
                    <a:pt x="1177" y="493"/>
                    <a:pt x="1171" y="493"/>
                  </a:cubicBezTo>
                  <a:cubicBezTo>
                    <a:pt x="1165" y="493"/>
                    <a:pt x="1160" y="491"/>
                    <a:pt x="1156" y="487"/>
                  </a:cubicBezTo>
                  <a:cubicBezTo>
                    <a:pt x="1147" y="479"/>
                    <a:pt x="1146" y="465"/>
                    <a:pt x="1154" y="456"/>
                  </a:cubicBezTo>
                  <a:cubicBezTo>
                    <a:pt x="1215" y="388"/>
                    <a:pt x="1215" y="388"/>
                    <a:pt x="1215" y="388"/>
                  </a:cubicBezTo>
                  <a:cubicBezTo>
                    <a:pt x="1084" y="401"/>
                    <a:pt x="989" y="444"/>
                    <a:pt x="932" y="518"/>
                  </a:cubicBezTo>
                  <a:cubicBezTo>
                    <a:pt x="861" y="610"/>
                    <a:pt x="870" y="725"/>
                    <a:pt x="875" y="756"/>
                  </a:cubicBezTo>
                  <a:cubicBezTo>
                    <a:pt x="902" y="755"/>
                    <a:pt x="930" y="762"/>
                    <a:pt x="954" y="778"/>
                  </a:cubicBezTo>
                  <a:cubicBezTo>
                    <a:pt x="983" y="798"/>
                    <a:pt x="1002" y="828"/>
                    <a:pt x="1008" y="862"/>
                  </a:cubicBezTo>
                  <a:cubicBezTo>
                    <a:pt x="1015" y="896"/>
                    <a:pt x="1008" y="930"/>
                    <a:pt x="988" y="959"/>
                  </a:cubicBezTo>
                  <a:cubicBezTo>
                    <a:pt x="963" y="996"/>
                    <a:pt x="922" y="1016"/>
                    <a:pt x="881" y="1016"/>
                  </a:cubicBezTo>
                  <a:cubicBezTo>
                    <a:pt x="855" y="1016"/>
                    <a:pt x="830" y="1008"/>
                    <a:pt x="807" y="993"/>
                  </a:cubicBezTo>
                  <a:cubicBezTo>
                    <a:pt x="748" y="953"/>
                    <a:pt x="733" y="872"/>
                    <a:pt x="773" y="812"/>
                  </a:cubicBezTo>
                  <a:cubicBezTo>
                    <a:pt x="788" y="791"/>
                    <a:pt x="809" y="775"/>
                    <a:pt x="831" y="766"/>
                  </a:cubicBezTo>
                  <a:cubicBezTo>
                    <a:pt x="826" y="733"/>
                    <a:pt x="812" y="601"/>
                    <a:pt x="897" y="491"/>
                  </a:cubicBezTo>
                  <a:cubicBezTo>
                    <a:pt x="961" y="409"/>
                    <a:pt x="1065" y="360"/>
                    <a:pt x="1205" y="345"/>
                  </a:cubicBezTo>
                  <a:cubicBezTo>
                    <a:pt x="1145" y="292"/>
                    <a:pt x="1145" y="292"/>
                    <a:pt x="1145" y="292"/>
                  </a:cubicBezTo>
                  <a:cubicBezTo>
                    <a:pt x="1136" y="284"/>
                    <a:pt x="1135" y="270"/>
                    <a:pt x="1143" y="261"/>
                  </a:cubicBezTo>
                  <a:cubicBezTo>
                    <a:pt x="1151" y="252"/>
                    <a:pt x="1165" y="251"/>
                    <a:pt x="1174" y="259"/>
                  </a:cubicBezTo>
                  <a:cubicBezTo>
                    <a:pt x="1278" y="351"/>
                    <a:pt x="1278" y="351"/>
                    <a:pt x="1278" y="351"/>
                  </a:cubicBezTo>
                  <a:cubicBezTo>
                    <a:pt x="1282" y="355"/>
                    <a:pt x="1285" y="361"/>
                    <a:pt x="1285" y="366"/>
                  </a:cubicBezTo>
                  <a:cubicBezTo>
                    <a:pt x="1285" y="372"/>
                    <a:pt x="1283" y="378"/>
                    <a:pt x="1279" y="382"/>
                  </a:cubicBezTo>
                  <a:close/>
                  <a:moveTo>
                    <a:pt x="1540" y="455"/>
                  </a:moveTo>
                  <a:cubicBezTo>
                    <a:pt x="1515" y="492"/>
                    <a:pt x="1474" y="512"/>
                    <a:pt x="1433" y="512"/>
                  </a:cubicBezTo>
                  <a:cubicBezTo>
                    <a:pt x="1407" y="512"/>
                    <a:pt x="1382" y="504"/>
                    <a:pt x="1359" y="489"/>
                  </a:cubicBezTo>
                  <a:cubicBezTo>
                    <a:pt x="1300" y="449"/>
                    <a:pt x="1285" y="368"/>
                    <a:pt x="1325" y="308"/>
                  </a:cubicBezTo>
                  <a:cubicBezTo>
                    <a:pt x="1366" y="249"/>
                    <a:pt x="1447" y="234"/>
                    <a:pt x="1506" y="274"/>
                  </a:cubicBezTo>
                  <a:cubicBezTo>
                    <a:pt x="1535" y="294"/>
                    <a:pt x="1554" y="324"/>
                    <a:pt x="1560" y="358"/>
                  </a:cubicBezTo>
                  <a:cubicBezTo>
                    <a:pt x="1567" y="392"/>
                    <a:pt x="1560" y="426"/>
                    <a:pt x="1540" y="455"/>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grpSp>
    </p:spTree>
    <p:extLst>
      <p:ext uri="{BB962C8B-B14F-4D97-AF65-F5344CB8AC3E}">
        <p14:creationId xmlns:p14="http://schemas.microsoft.com/office/powerpoint/2010/main" val="74347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p163"/>
          <p:cNvSpPr txBox="1">
            <a:spLocks noGrp="1"/>
          </p:cNvSpPr>
          <p:nvPr>
            <p:ph type="title"/>
          </p:nvPr>
        </p:nvSpPr>
        <p:spPr>
          <a:xfrm>
            <a:off x="630000" y="622801"/>
            <a:ext cx="10933200" cy="480196"/>
          </a:xfrm>
          <a:prstGeom prst="rect">
            <a:avLst/>
          </a:prstGeom>
          <a:noFill/>
          <a:ln>
            <a:noFill/>
          </a:ln>
        </p:spPr>
        <p:txBody>
          <a:bodyPr spcFirstLastPara="1" vert="horz" wrap="square" lIns="0" tIns="0" rIns="0" bIns="0" rtlCol="0" anchor="t" anchorCtr="0">
            <a:spAutoFit/>
          </a:bodyPr>
          <a:lstStyle/>
          <a:p>
            <a:pPr>
              <a:buClr>
                <a:schemeClr val="accent6"/>
              </a:buClr>
            </a:pPr>
            <a:r>
              <a:rPr lang="en" sz="3467"/>
              <a:t>How do we manage to help create positive outcomes?</a:t>
            </a:r>
            <a:endParaRPr sz="3467"/>
          </a:p>
        </p:txBody>
      </p:sp>
      <p:sp>
        <p:nvSpPr>
          <p:cNvPr id="1235" name="Google Shape;1235;p163"/>
          <p:cNvSpPr txBox="1"/>
          <p:nvPr/>
        </p:nvSpPr>
        <p:spPr>
          <a:xfrm>
            <a:off x="537723" y="1654199"/>
            <a:ext cx="6274200" cy="4753200"/>
          </a:xfrm>
          <a:prstGeom prst="rect">
            <a:avLst/>
          </a:prstGeom>
          <a:noFill/>
          <a:ln>
            <a:noFill/>
          </a:ln>
        </p:spPr>
        <p:txBody>
          <a:bodyPr spcFirstLastPara="1" wrap="square" lIns="91433" tIns="45700" rIns="91433" bIns="45700" anchor="t" anchorCtr="0">
            <a:noAutofit/>
          </a:bodyPr>
          <a:lstStyle/>
          <a:p>
            <a:pPr>
              <a:buClr>
                <a:srgbClr val="000000"/>
              </a:buClr>
              <a:buSzPts val="2000"/>
            </a:pPr>
            <a:r>
              <a:rPr lang="en" sz="2667">
                <a:solidFill>
                  <a:srgbClr val="575757"/>
                </a:solidFill>
                <a:latin typeface="Trebuchet MS"/>
                <a:ea typeface="Trebuchet MS"/>
                <a:cs typeface="Trebuchet MS"/>
                <a:sym typeface="Trebuchet MS"/>
              </a:rPr>
              <a:t>Creating an outcome is complex: </a:t>
            </a:r>
            <a:endParaRPr sz="2667">
              <a:solidFill>
                <a:srgbClr val="000000"/>
              </a:solidFill>
              <a:latin typeface="Trebuchet MS"/>
              <a:ea typeface="Trebuchet MS"/>
              <a:cs typeface="Trebuchet MS"/>
              <a:sym typeface="Trebuchet MS"/>
            </a:endParaRPr>
          </a:p>
          <a:p>
            <a:pPr marL="321725" lvl="1">
              <a:buClr>
                <a:srgbClr val="00C794"/>
              </a:buClr>
              <a:buSzPts val="2700"/>
            </a:pPr>
            <a:endParaRPr sz="2667">
              <a:solidFill>
                <a:srgbClr val="575757"/>
              </a:solidFill>
              <a:latin typeface="Trebuchet MS"/>
              <a:ea typeface="Trebuchet MS"/>
              <a:cs typeface="Trebuchet MS"/>
              <a:sym typeface="Trebuchet MS"/>
            </a:endParaRPr>
          </a:p>
          <a:p>
            <a:pPr marL="457189" indent="-389457">
              <a:buClr>
                <a:srgbClr val="575757"/>
              </a:buClr>
              <a:buSzPts val="2000"/>
              <a:buFont typeface="Trebuchet MS"/>
              <a:buChar char="●"/>
            </a:pPr>
            <a:r>
              <a:rPr lang="en" sz="2667">
                <a:solidFill>
                  <a:srgbClr val="575757"/>
                </a:solidFill>
                <a:latin typeface="Trebuchet MS"/>
                <a:ea typeface="Trebuchet MS"/>
                <a:cs typeface="Trebuchet MS"/>
                <a:sym typeface="Trebuchet MS"/>
              </a:rPr>
              <a:t> Each person’s life is different</a:t>
            </a:r>
            <a:endParaRPr sz="2667">
              <a:solidFill>
                <a:srgbClr val="000000"/>
              </a:solidFill>
              <a:latin typeface="Trebuchet MS"/>
              <a:ea typeface="Trebuchet MS"/>
              <a:cs typeface="Trebuchet MS"/>
              <a:sym typeface="Trebuchet MS"/>
            </a:endParaRPr>
          </a:p>
          <a:p>
            <a:pPr marL="457189" indent="-389457">
              <a:buClr>
                <a:srgbClr val="575757"/>
              </a:buClr>
              <a:buSzPts val="2000"/>
              <a:buFont typeface="Trebuchet MS"/>
              <a:buChar char="●"/>
            </a:pPr>
            <a:r>
              <a:rPr lang="en" sz="2667">
                <a:solidFill>
                  <a:srgbClr val="575757"/>
                </a:solidFill>
                <a:latin typeface="Trebuchet MS"/>
                <a:ea typeface="Trebuchet MS"/>
                <a:cs typeface="Trebuchet MS"/>
                <a:sym typeface="Trebuchet MS"/>
              </a:rPr>
              <a:t> What counts as an outcome is different</a:t>
            </a:r>
            <a:endParaRPr sz="2667">
              <a:solidFill>
                <a:srgbClr val="000000"/>
              </a:solidFill>
              <a:latin typeface="Trebuchet MS"/>
              <a:ea typeface="Trebuchet MS"/>
              <a:cs typeface="Trebuchet MS"/>
              <a:sym typeface="Trebuchet MS"/>
            </a:endParaRPr>
          </a:p>
          <a:p>
            <a:pPr marL="457189" indent="-389457">
              <a:buClr>
                <a:srgbClr val="575757"/>
              </a:buClr>
              <a:buSzPts val="2000"/>
              <a:buFont typeface="Trebuchet MS"/>
              <a:buChar char="●"/>
            </a:pPr>
            <a:r>
              <a:rPr lang="en" sz="2667">
                <a:solidFill>
                  <a:srgbClr val="575757"/>
                </a:solidFill>
                <a:latin typeface="Trebuchet MS"/>
                <a:ea typeface="Trebuchet MS"/>
                <a:cs typeface="Trebuchet MS"/>
                <a:sym typeface="Trebuchet MS"/>
              </a:rPr>
              <a:t> The way an outcome is made is different</a:t>
            </a:r>
            <a:endParaRPr sz="2667">
              <a:solidFill>
                <a:srgbClr val="000000"/>
              </a:solidFill>
              <a:latin typeface="Trebuchet MS"/>
              <a:ea typeface="Trebuchet MS"/>
              <a:cs typeface="Trebuchet MS"/>
              <a:sym typeface="Trebuchet MS"/>
            </a:endParaRPr>
          </a:p>
          <a:p>
            <a:pPr marL="457189" indent="-389457">
              <a:buClr>
                <a:srgbClr val="575757"/>
              </a:buClr>
              <a:buSzPts val="2000"/>
              <a:buFont typeface="Trebuchet MS"/>
              <a:buChar char="●"/>
            </a:pPr>
            <a:r>
              <a:rPr lang="en" sz="2667">
                <a:solidFill>
                  <a:srgbClr val="575757"/>
                </a:solidFill>
                <a:latin typeface="Trebuchet MS"/>
                <a:ea typeface="Trebuchet MS"/>
                <a:cs typeface="Trebuchet MS"/>
                <a:sym typeface="Trebuchet MS"/>
              </a:rPr>
              <a:t> It changes over time</a:t>
            </a:r>
            <a:endParaRPr sz="2667">
              <a:solidFill>
                <a:srgbClr val="000000"/>
              </a:solidFill>
              <a:latin typeface="Trebuchet MS"/>
              <a:ea typeface="Trebuchet MS"/>
              <a:cs typeface="Trebuchet MS"/>
              <a:sym typeface="Trebuchet MS"/>
            </a:endParaRPr>
          </a:p>
        </p:txBody>
      </p:sp>
      <p:sp>
        <p:nvSpPr>
          <p:cNvPr id="1236" name="Google Shape;1236;p163"/>
          <p:cNvSpPr/>
          <p:nvPr/>
        </p:nvSpPr>
        <p:spPr>
          <a:xfrm rot="-5400000">
            <a:off x="11116165" y="-21445"/>
            <a:ext cx="1054387" cy="1097280"/>
          </a:xfrm>
          <a:prstGeom prst="triangle">
            <a:avLst>
              <a:gd name="adj" fmla="val 100000"/>
            </a:avLst>
          </a:prstGeom>
          <a:solidFill>
            <a:srgbClr val="00C794"/>
          </a:solidFill>
          <a:ln>
            <a:noFill/>
          </a:ln>
        </p:spPr>
        <p:txBody>
          <a:bodyPr spcFirstLastPara="1" wrap="square" lIns="91433" tIns="45700" rIns="91433" bIns="45700" anchor="ctr" anchorCtr="0">
            <a:noAutofit/>
          </a:bodyPr>
          <a:lstStyle/>
          <a:p>
            <a:pPr algn="ctr">
              <a:lnSpc>
                <a:spcPct val="90000"/>
              </a:lnSpc>
              <a:buClr>
                <a:srgbClr val="000000"/>
              </a:buClr>
              <a:buSzPts val="900"/>
            </a:pPr>
            <a:endParaRPr sz="1200">
              <a:solidFill>
                <a:srgbClr val="FFFFFF"/>
              </a:solidFill>
              <a:latin typeface="Trebuchet MS"/>
              <a:ea typeface="Trebuchet MS"/>
              <a:cs typeface="Trebuchet MS"/>
              <a:sym typeface="Trebuchet MS"/>
            </a:endParaRPr>
          </a:p>
        </p:txBody>
      </p:sp>
      <p:grpSp>
        <p:nvGrpSpPr>
          <p:cNvPr id="1237" name="Google Shape;1237;p163"/>
          <p:cNvGrpSpPr/>
          <p:nvPr/>
        </p:nvGrpSpPr>
        <p:grpSpPr>
          <a:xfrm>
            <a:off x="11644824" y="152623"/>
            <a:ext cx="457200" cy="326268"/>
            <a:chOff x="5440680" y="2961132"/>
            <a:chExt cx="1309116" cy="934212"/>
          </a:xfrm>
        </p:grpSpPr>
        <p:sp>
          <p:nvSpPr>
            <p:cNvPr id="1238" name="Google Shape;1238;p163"/>
            <p:cNvSpPr/>
            <p:nvPr/>
          </p:nvSpPr>
          <p:spPr>
            <a:xfrm>
              <a:off x="5440680" y="2961132"/>
              <a:ext cx="1309116" cy="934212"/>
            </a:xfrm>
            <a:custGeom>
              <a:avLst/>
              <a:gdLst/>
              <a:ahLst/>
              <a:cxnLst/>
              <a:rect l="l" t="t" r="r" b="b"/>
              <a:pathLst>
                <a:path w="1834" h="1308" extrusionOk="0">
                  <a:moveTo>
                    <a:pt x="1790" y="1308"/>
                  </a:moveTo>
                  <a:cubicBezTo>
                    <a:pt x="44" y="1308"/>
                    <a:pt x="44" y="1308"/>
                    <a:pt x="44" y="1308"/>
                  </a:cubicBezTo>
                  <a:cubicBezTo>
                    <a:pt x="20" y="1308"/>
                    <a:pt x="0" y="1288"/>
                    <a:pt x="0" y="1264"/>
                  </a:cubicBezTo>
                  <a:cubicBezTo>
                    <a:pt x="0" y="44"/>
                    <a:pt x="0" y="44"/>
                    <a:pt x="0" y="44"/>
                  </a:cubicBezTo>
                  <a:cubicBezTo>
                    <a:pt x="0" y="20"/>
                    <a:pt x="20" y="0"/>
                    <a:pt x="44" y="0"/>
                  </a:cubicBezTo>
                  <a:cubicBezTo>
                    <a:pt x="1790" y="0"/>
                    <a:pt x="1790" y="0"/>
                    <a:pt x="1790" y="0"/>
                  </a:cubicBezTo>
                  <a:cubicBezTo>
                    <a:pt x="1814" y="0"/>
                    <a:pt x="1834" y="20"/>
                    <a:pt x="1834" y="44"/>
                  </a:cubicBezTo>
                  <a:cubicBezTo>
                    <a:pt x="1834" y="1264"/>
                    <a:pt x="1834" y="1264"/>
                    <a:pt x="1834" y="1264"/>
                  </a:cubicBezTo>
                  <a:cubicBezTo>
                    <a:pt x="1834" y="1288"/>
                    <a:pt x="1814" y="1308"/>
                    <a:pt x="1790" y="1308"/>
                  </a:cubicBezTo>
                  <a:close/>
                  <a:moveTo>
                    <a:pt x="44" y="44"/>
                  </a:moveTo>
                  <a:cubicBezTo>
                    <a:pt x="44" y="1264"/>
                    <a:pt x="44" y="1264"/>
                    <a:pt x="44" y="1264"/>
                  </a:cubicBezTo>
                  <a:cubicBezTo>
                    <a:pt x="1790" y="1264"/>
                    <a:pt x="1790" y="1264"/>
                    <a:pt x="1790" y="1264"/>
                  </a:cubicBezTo>
                  <a:cubicBezTo>
                    <a:pt x="1790" y="44"/>
                    <a:pt x="1790" y="44"/>
                    <a:pt x="1790" y="44"/>
                  </a:cubicBezTo>
                  <a:lnTo>
                    <a:pt x="44" y="44"/>
                  </a:lnTo>
                  <a:close/>
                  <a:moveTo>
                    <a:pt x="539" y="270"/>
                  </a:moveTo>
                  <a:cubicBezTo>
                    <a:pt x="492" y="270"/>
                    <a:pt x="453" y="309"/>
                    <a:pt x="453" y="356"/>
                  </a:cubicBezTo>
                  <a:cubicBezTo>
                    <a:pt x="453" y="403"/>
                    <a:pt x="492" y="442"/>
                    <a:pt x="539" y="442"/>
                  </a:cubicBezTo>
                  <a:cubicBezTo>
                    <a:pt x="586" y="442"/>
                    <a:pt x="625" y="403"/>
                    <a:pt x="625" y="356"/>
                  </a:cubicBezTo>
                  <a:cubicBezTo>
                    <a:pt x="625" y="309"/>
                    <a:pt x="586" y="270"/>
                    <a:pt x="539" y="270"/>
                  </a:cubicBezTo>
                  <a:close/>
                  <a:moveTo>
                    <a:pt x="988" y="906"/>
                  </a:moveTo>
                  <a:cubicBezTo>
                    <a:pt x="960" y="906"/>
                    <a:pt x="933" y="919"/>
                    <a:pt x="917" y="943"/>
                  </a:cubicBezTo>
                  <a:cubicBezTo>
                    <a:pt x="890" y="982"/>
                    <a:pt x="900" y="1036"/>
                    <a:pt x="939" y="1063"/>
                  </a:cubicBezTo>
                  <a:cubicBezTo>
                    <a:pt x="978" y="1090"/>
                    <a:pt x="1032" y="1079"/>
                    <a:pt x="1059" y="1040"/>
                  </a:cubicBezTo>
                  <a:cubicBezTo>
                    <a:pt x="1085" y="1001"/>
                    <a:pt x="1075" y="947"/>
                    <a:pt x="1036" y="921"/>
                  </a:cubicBezTo>
                  <a:cubicBezTo>
                    <a:pt x="1021" y="911"/>
                    <a:pt x="1005" y="906"/>
                    <a:pt x="988" y="906"/>
                  </a:cubicBezTo>
                  <a:close/>
                  <a:moveTo>
                    <a:pt x="1540" y="402"/>
                  </a:moveTo>
                  <a:cubicBezTo>
                    <a:pt x="1512" y="402"/>
                    <a:pt x="1485" y="415"/>
                    <a:pt x="1469" y="439"/>
                  </a:cubicBezTo>
                  <a:cubicBezTo>
                    <a:pt x="1442" y="478"/>
                    <a:pt x="1452" y="532"/>
                    <a:pt x="1491" y="559"/>
                  </a:cubicBezTo>
                  <a:cubicBezTo>
                    <a:pt x="1530" y="586"/>
                    <a:pt x="1584" y="575"/>
                    <a:pt x="1611" y="536"/>
                  </a:cubicBezTo>
                  <a:cubicBezTo>
                    <a:pt x="1637" y="497"/>
                    <a:pt x="1627" y="443"/>
                    <a:pt x="1588" y="417"/>
                  </a:cubicBezTo>
                  <a:cubicBezTo>
                    <a:pt x="1573" y="407"/>
                    <a:pt x="1557" y="402"/>
                    <a:pt x="1540" y="402"/>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sp>
          <p:nvSpPr>
            <p:cNvPr id="1239" name="Google Shape;1239;p163"/>
            <p:cNvSpPr/>
            <p:nvPr/>
          </p:nvSpPr>
          <p:spPr>
            <a:xfrm>
              <a:off x="5517261" y="3036951"/>
              <a:ext cx="1155954" cy="782955"/>
            </a:xfrm>
            <a:custGeom>
              <a:avLst/>
              <a:gdLst/>
              <a:ahLst/>
              <a:cxnLst/>
              <a:rect l="l" t="t" r="r" b="b"/>
              <a:pathLst>
                <a:path w="1620" h="1096" extrusionOk="0">
                  <a:moveTo>
                    <a:pt x="1610" y="0"/>
                  </a:moveTo>
                  <a:cubicBezTo>
                    <a:pt x="10" y="0"/>
                    <a:pt x="10" y="0"/>
                    <a:pt x="10" y="0"/>
                  </a:cubicBezTo>
                  <a:cubicBezTo>
                    <a:pt x="5" y="0"/>
                    <a:pt x="0" y="5"/>
                    <a:pt x="0" y="10"/>
                  </a:cubicBezTo>
                  <a:cubicBezTo>
                    <a:pt x="0" y="1086"/>
                    <a:pt x="0" y="1086"/>
                    <a:pt x="0" y="1086"/>
                  </a:cubicBezTo>
                  <a:cubicBezTo>
                    <a:pt x="0" y="1091"/>
                    <a:pt x="5" y="1096"/>
                    <a:pt x="10" y="1096"/>
                  </a:cubicBezTo>
                  <a:cubicBezTo>
                    <a:pt x="1610" y="1096"/>
                    <a:pt x="1610" y="1096"/>
                    <a:pt x="1610" y="1096"/>
                  </a:cubicBezTo>
                  <a:cubicBezTo>
                    <a:pt x="1615" y="1096"/>
                    <a:pt x="1620" y="1091"/>
                    <a:pt x="1620" y="1086"/>
                  </a:cubicBezTo>
                  <a:cubicBezTo>
                    <a:pt x="1620" y="10"/>
                    <a:pt x="1620" y="10"/>
                    <a:pt x="1620" y="10"/>
                  </a:cubicBezTo>
                  <a:cubicBezTo>
                    <a:pt x="1620" y="5"/>
                    <a:pt x="1615" y="0"/>
                    <a:pt x="1610" y="0"/>
                  </a:cubicBezTo>
                  <a:close/>
                  <a:moveTo>
                    <a:pt x="816" y="150"/>
                  </a:moveTo>
                  <a:cubicBezTo>
                    <a:pt x="808" y="141"/>
                    <a:pt x="808" y="127"/>
                    <a:pt x="816" y="118"/>
                  </a:cubicBezTo>
                  <a:cubicBezTo>
                    <a:pt x="825" y="110"/>
                    <a:pt x="839" y="110"/>
                    <a:pt x="848" y="118"/>
                  </a:cubicBezTo>
                  <a:cubicBezTo>
                    <a:pt x="894" y="165"/>
                    <a:pt x="894" y="165"/>
                    <a:pt x="894" y="165"/>
                  </a:cubicBezTo>
                  <a:cubicBezTo>
                    <a:pt x="940" y="118"/>
                    <a:pt x="940" y="118"/>
                    <a:pt x="940" y="118"/>
                  </a:cubicBezTo>
                  <a:cubicBezTo>
                    <a:pt x="949" y="110"/>
                    <a:pt x="963" y="110"/>
                    <a:pt x="972" y="118"/>
                  </a:cubicBezTo>
                  <a:cubicBezTo>
                    <a:pt x="980" y="127"/>
                    <a:pt x="980" y="141"/>
                    <a:pt x="972" y="150"/>
                  </a:cubicBezTo>
                  <a:cubicBezTo>
                    <a:pt x="925" y="196"/>
                    <a:pt x="925" y="196"/>
                    <a:pt x="925" y="196"/>
                  </a:cubicBezTo>
                  <a:cubicBezTo>
                    <a:pt x="972" y="242"/>
                    <a:pt x="972" y="242"/>
                    <a:pt x="972" y="242"/>
                  </a:cubicBezTo>
                  <a:cubicBezTo>
                    <a:pt x="980" y="251"/>
                    <a:pt x="980" y="265"/>
                    <a:pt x="972" y="274"/>
                  </a:cubicBezTo>
                  <a:cubicBezTo>
                    <a:pt x="967" y="278"/>
                    <a:pt x="962" y="280"/>
                    <a:pt x="956" y="280"/>
                  </a:cubicBezTo>
                  <a:cubicBezTo>
                    <a:pt x="950" y="280"/>
                    <a:pt x="945" y="278"/>
                    <a:pt x="940" y="274"/>
                  </a:cubicBezTo>
                  <a:cubicBezTo>
                    <a:pt x="894" y="227"/>
                    <a:pt x="894" y="227"/>
                    <a:pt x="894" y="227"/>
                  </a:cubicBezTo>
                  <a:cubicBezTo>
                    <a:pt x="848" y="274"/>
                    <a:pt x="848" y="274"/>
                    <a:pt x="848" y="274"/>
                  </a:cubicBezTo>
                  <a:cubicBezTo>
                    <a:pt x="843" y="278"/>
                    <a:pt x="838" y="280"/>
                    <a:pt x="832" y="280"/>
                  </a:cubicBezTo>
                  <a:cubicBezTo>
                    <a:pt x="826" y="280"/>
                    <a:pt x="821" y="278"/>
                    <a:pt x="816" y="274"/>
                  </a:cubicBezTo>
                  <a:cubicBezTo>
                    <a:pt x="808" y="265"/>
                    <a:pt x="808" y="251"/>
                    <a:pt x="816" y="242"/>
                  </a:cubicBezTo>
                  <a:cubicBezTo>
                    <a:pt x="863" y="196"/>
                    <a:pt x="863" y="196"/>
                    <a:pt x="863" y="196"/>
                  </a:cubicBezTo>
                  <a:lnTo>
                    <a:pt x="816" y="150"/>
                  </a:lnTo>
                  <a:close/>
                  <a:moveTo>
                    <a:pt x="260" y="692"/>
                  </a:moveTo>
                  <a:cubicBezTo>
                    <a:pt x="268" y="701"/>
                    <a:pt x="268" y="715"/>
                    <a:pt x="260" y="724"/>
                  </a:cubicBezTo>
                  <a:cubicBezTo>
                    <a:pt x="255" y="728"/>
                    <a:pt x="250" y="730"/>
                    <a:pt x="244" y="730"/>
                  </a:cubicBezTo>
                  <a:cubicBezTo>
                    <a:pt x="238" y="730"/>
                    <a:pt x="233" y="728"/>
                    <a:pt x="228" y="724"/>
                  </a:cubicBezTo>
                  <a:cubicBezTo>
                    <a:pt x="182" y="677"/>
                    <a:pt x="182" y="677"/>
                    <a:pt x="182" y="677"/>
                  </a:cubicBezTo>
                  <a:cubicBezTo>
                    <a:pt x="136" y="724"/>
                    <a:pt x="136" y="724"/>
                    <a:pt x="136" y="724"/>
                  </a:cubicBezTo>
                  <a:cubicBezTo>
                    <a:pt x="131" y="728"/>
                    <a:pt x="126" y="730"/>
                    <a:pt x="120" y="730"/>
                  </a:cubicBezTo>
                  <a:cubicBezTo>
                    <a:pt x="114" y="730"/>
                    <a:pt x="109" y="728"/>
                    <a:pt x="104" y="724"/>
                  </a:cubicBezTo>
                  <a:cubicBezTo>
                    <a:pt x="96" y="715"/>
                    <a:pt x="96" y="701"/>
                    <a:pt x="104" y="692"/>
                  </a:cubicBezTo>
                  <a:cubicBezTo>
                    <a:pt x="151" y="646"/>
                    <a:pt x="151" y="646"/>
                    <a:pt x="151" y="646"/>
                  </a:cubicBezTo>
                  <a:cubicBezTo>
                    <a:pt x="104" y="600"/>
                    <a:pt x="104" y="600"/>
                    <a:pt x="104" y="600"/>
                  </a:cubicBezTo>
                  <a:cubicBezTo>
                    <a:pt x="96" y="591"/>
                    <a:pt x="96" y="577"/>
                    <a:pt x="104" y="568"/>
                  </a:cubicBezTo>
                  <a:cubicBezTo>
                    <a:pt x="113" y="560"/>
                    <a:pt x="127" y="560"/>
                    <a:pt x="136" y="568"/>
                  </a:cubicBezTo>
                  <a:cubicBezTo>
                    <a:pt x="182" y="615"/>
                    <a:pt x="182" y="615"/>
                    <a:pt x="182" y="615"/>
                  </a:cubicBezTo>
                  <a:cubicBezTo>
                    <a:pt x="228" y="568"/>
                    <a:pt x="228" y="568"/>
                    <a:pt x="228" y="568"/>
                  </a:cubicBezTo>
                  <a:cubicBezTo>
                    <a:pt x="237" y="560"/>
                    <a:pt x="251" y="560"/>
                    <a:pt x="260" y="568"/>
                  </a:cubicBezTo>
                  <a:cubicBezTo>
                    <a:pt x="268" y="577"/>
                    <a:pt x="268" y="591"/>
                    <a:pt x="260" y="600"/>
                  </a:cubicBezTo>
                  <a:cubicBezTo>
                    <a:pt x="213" y="646"/>
                    <a:pt x="213" y="646"/>
                    <a:pt x="213" y="646"/>
                  </a:cubicBezTo>
                  <a:lnTo>
                    <a:pt x="260" y="692"/>
                  </a:lnTo>
                  <a:close/>
                  <a:moveTo>
                    <a:pt x="641" y="585"/>
                  </a:moveTo>
                  <a:cubicBezTo>
                    <a:pt x="635" y="689"/>
                    <a:pt x="577" y="788"/>
                    <a:pt x="469" y="879"/>
                  </a:cubicBezTo>
                  <a:cubicBezTo>
                    <a:pt x="549" y="890"/>
                    <a:pt x="549" y="890"/>
                    <a:pt x="549" y="890"/>
                  </a:cubicBezTo>
                  <a:cubicBezTo>
                    <a:pt x="561" y="891"/>
                    <a:pt x="569" y="902"/>
                    <a:pt x="568" y="914"/>
                  </a:cubicBezTo>
                  <a:cubicBezTo>
                    <a:pt x="566" y="925"/>
                    <a:pt x="557" y="933"/>
                    <a:pt x="546" y="933"/>
                  </a:cubicBezTo>
                  <a:cubicBezTo>
                    <a:pt x="545" y="933"/>
                    <a:pt x="544" y="933"/>
                    <a:pt x="543" y="933"/>
                  </a:cubicBezTo>
                  <a:cubicBezTo>
                    <a:pt x="406" y="915"/>
                    <a:pt x="406" y="915"/>
                    <a:pt x="406" y="915"/>
                  </a:cubicBezTo>
                  <a:cubicBezTo>
                    <a:pt x="394" y="914"/>
                    <a:pt x="385" y="903"/>
                    <a:pt x="387" y="891"/>
                  </a:cubicBezTo>
                  <a:cubicBezTo>
                    <a:pt x="405" y="753"/>
                    <a:pt x="405" y="753"/>
                    <a:pt x="405" y="753"/>
                  </a:cubicBezTo>
                  <a:cubicBezTo>
                    <a:pt x="406" y="741"/>
                    <a:pt x="417" y="733"/>
                    <a:pt x="429" y="735"/>
                  </a:cubicBezTo>
                  <a:cubicBezTo>
                    <a:pt x="442" y="736"/>
                    <a:pt x="450" y="747"/>
                    <a:pt x="448" y="759"/>
                  </a:cubicBezTo>
                  <a:cubicBezTo>
                    <a:pt x="437" y="849"/>
                    <a:pt x="437" y="849"/>
                    <a:pt x="437" y="849"/>
                  </a:cubicBezTo>
                  <a:cubicBezTo>
                    <a:pt x="537" y="765"/>
                    <a:pt x="591" y="676"/>
                    <a:pt x="597" y="583"/>
                  </a:cubicBezTo>
                  <a:cubicBezTo>
                    <a:pt x="604" y="466"/>
                    <a:pt x="531" y="377"/>
                    <a:pt x="510" y="354"/>
                  </a:cubicBezTo>
                  <a:cubicBezTo>
                    <a:pt x="488" y="370"/>
                    <a:pt x="461" y="380"/>
                    <a:pt x="432" y="380"/>
                  </a:cubicBezTo>
                  <a:cubicBezTo>
                    <a:pt x="360" y="380"/>
                    <a:pt x="302" y="322"/>
                    <a:pt x="302" y="250"/>
                  </a:cubicBezTo>
                  <a:cubicBezTo>
                    <a:pt x="302" y="178"/>
                    <a:pt x="360" y="120"/>
                    <a:pt x="432" y="120"/>
                  </a:cubicBezTo>
                  <a:cubicBezTo>
                    <a:pt x="504" y="120"/>
                    <a:pt x="562" y="178"/>
                    <a:pt x="562" y="250"/>
                  </a:cubicBezTo>
                  <a:cubicBezTo>
                    <a:pt x="562" y="276"/>
                    <a:pt x="554" y="301"/>
                    <a:pt x="540" y="322"/>
                  </a:cubicBezTo>
                  <a:cubicBezTo>
                    <a:pt x="563" y="345"/>
                    <a:pt x="649" y="447"/>
                    <a:pt x="641" y="585"/>
                  </a:cubicBezTo>
                  <a:close/>
                  <a:moveTo>
                    <a:pt x="1279" y="382"/>
                  </a:moveTo>
                  <a:cubicBezTo>
                    <a:pt x="1187" y="485"/>
                    <a:pt x="1187" y="485"/>
                    <a:pt x="1187" y="485"/>
                  </a:cubicBezTo>
                  <a:cubicBezTo>
                    <a:pt x="1183" y="490"/>
                    <a:pt x="1177" y="493"/>
                    <a:pt x="1171" y="493"/>
                  </a:cubicBezTo>
                  <a:cubicBezTo>
                    <a:pt x="1165" y="493"/>
                    <a:pt x="1160" y="491"/>
                    <a:pt x="1156" y="487"/>
                  </a:cubicBezTo>
                  <a:cubicBezTo>
                    <a:pt x="1147" y="479"/>
                    <a:pt x="1146" y="465"/>
                    <a:pt x="1154" y="456"/>
                  </a:cubicBezTo>
                  <a:cubicBezTo>
                    <a:pt x="1215" y="388"/>
                    <a:pt x="1215" y="388"/>
                    <a:pt x="1215" y="388"/>
                  </a:cubicBezTo>
                  <a:cubicBezTo>
                    <a:pt x="1084" y="401"/>
                    <a:pt x="989" y="444"/>
                    <a:pt x="932" y="518"/>
                  </a:cubicBezTo>
                  <a:cubicBezTo>
                    <a:pt x="861" y="610"/>
                    <a:pt x="870" y="725"/>
                    <a:pt x="875" y="756"/>
                  </a:cubicBezTo>
                  <a:cubicBezTo>
                    <a:pt x="902" y="755"/>
                    <a:pt x="930" y="762"/>
                    <a:pt x="954" y="778"/>
                  </a:cubicBezTo>
                  <a:cubicBezTo>
                    <a:pt x="983" y="798"/>
                    <a:pt x="1002" y="828"/>
                    <a:pt x="1008" y="862"/>
                  </a:cubicBezTo>
                  <a:cubicBezTo>
                    <a:pt x="1015" y="896"/>
                    <a:pt x="1008" y="930"/>
                    <a:pt x="988" y="959"/>
                  </a:cubicBezTo>
                  <a:cubicBezTo>
                    <a:pt x="963" y="996"/>
                    <a:pt x="922" y="1016"/>
                    <a:pt x="881" y="1016"/>
                  </a:cubicBezTo>
                  <a:cubicBezTo>
                    <a:pt x="855" y="1016"/>
                    <a:pt x="830" y="1008"/>
                    <a:pt x="807" y="993"/>
                  </a:cubicBezTo>
                  <a:cubicBezTo>
                    <a:pt x="748" y="953"/>
                    <a:pt x="733" y="872"/>
                    <a:pt x="773" y="812"/>
                  </a:cubicBezTo>
                  <a:cubicBezTo>
                    <a:pt x="788" y="791"/>
                    <a:pt x="809" y="775"/>
                    <a:pt x="831" y="766"/>
                  </a:cubicBezTo>
                  <a:cubicBezTo>
                    <a:pt x="826" y="733"/>
                    <a:pt x="812" y="601"/>
                    <a:pt x="897" y="491"/>
                  </a:cubicBezTo>
                  <a:cubicBezTo>
                    <a:pt x="961" y="409"/>
                    <a:pt x="1065" y="360"/>
                    <a:pt x="1205" y="345"/>
                  </a:cubicBezTo>
                  <a:cubicBezTo>
                    <a:pt x="1145" y="292"/>
                    <a:pt x="1145" y="292"/>
                    <a:pt x="1145" y="292"/>
                  </a:cubicBezTo>
                  <a:cubicBezTo>
                    <a:pt x="1136" y="284"/>
                    <a:pt x="1135" y="270"/>
                    <a:pt x="1143" y="261"/>
                  </a:cubicBezTo>
                  <a:cubicBezTo>
                    <a:pt x="1151" y="252"/>
                    <a:pt x="1165" y="251"/>
                    <a:pt x="1174" y="259"/>
                  </a:cubicBezTo>
                  <a:cubicBezTo>
                    <a:pt x="1278" y="351"/>
                    <a:pt x="1278" y="351"/>
                    <a:pt x="1278" y="351"/>
                  </a:cubicBezTo>
                  <a:cubicBezTo>
                    <a:pt x="1282" y="355"/>
                    <a:pt x="1285" y="361"/>
                    <a:pt x="1285" y="366"/>
                  </a:cubicBezTo>
                  <a:cubicBezTo>
                    <a:pt x="1285" y="372"/>
                    <a:pt x="1283" y="378"/>
                    <a:pt x="1279" y="382"/>
                  </a:cubicBezTo>
                  <a:close/>
                  <a:moveTo>
                    <a:pt x="1540" y="455"/>
                  </a:moveTo>
                  <a:cubicBezTo>
                    <a:pt x="1515" y="492"/>
                    <a:pt x="1474" y="512"/>
                    <a:pt x="1433" y="512"/>
                  </a:cubicBezTo>
                  <a:cubicBezTo>
                    <a:pt x="1407" y="512"/>
                    <a:pt x="1382" y="504"/>
                    <a:pt x="1359" y="489"/>
                  </a:cubicBezTo>
                  <a:cubicBezTo>
                    <a:pt x="1300" y="449"/>
                    <a:pt x="1285" y="368"/>
                    <a:pt x="1325" y="308"/>
                  </a:cubicBezTo>
                  <a:cubicBezTo>
                    <a:pt x="1366" y="249"/>
                    <a:pt x="1447" y="234"/>
                    <a:pt x="1506" y="274"/>
                  </a:cubicBezTo>
                  <a:cubicBezTo>
                    <a:pt x="1535" y="294"/>
                    <a:pt x="1554" y="324"/>
                    <a:pt x="1560" y="358"/>
                  </a:cubicBezTo>
                  <a:cubicBezTo>
                    <a:pt x="1567" y="392"/>
                    <a:pt x="1560" y="426"/>
                    <a:pt x="1540" y="455"/>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grpSp>
      <p:pic>
        <p:nvPicPr>
          <p:cNvPr id="1240" name="Google Shape;1240;p163"/>
          <p:cNvPicPr preferRelativeResize="0"/>
          <p:nvPr/>
        </p:nvPicPr>
        <p:blipFill rotWithShape="1">
          <a:blip r:embed="rId3">
            <a:alphaModFix/>
          </a:blip>
          <a:srcRect/>
          <a:stretch/>
        </p:blipFill>
        <p:spPr>
          <a:xfrm>
            <a:off x="7185301" y="1604861"/>
            <a:ext cx="4459300" cy="444036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595808" y="283701"/>
            <a:ext cx="3883913" cy="5940929"/>
          </a:xfrm>
          <a:prstGeom prst="rect">
            <a:avLst/>
          </a:prstGeom>
          <a:noFill/>
          <a:ln w="9525">
            <a:noFill/>
            <a:round/>
            <a:headEnd/>
            <a:tailEnd/>
          </a:ln>
          <a:effectLst/>
        </p:spPr>
        <p:txBody>
          <a:bodyPr lIns="67500" tIns="33750" rIns="67500" bIns="33750"/>
          <a:lstStyle/>
          <a:p>
            <a:r>
              <a:rPr lang="en" sz="3600" dirty="0">
                <a:solidFill>
                  <a:schemeClr val="dk2"/>
                </a:solidFill>
                <a:latin typeface="Trebuchet MS"/>
                <a:ea typeface="Trebuchet MS"/>
                <a:cs typeface="Trebuchet MS"/>
                <a:sym typeface="Trebuchet MS"/>
              </a:rPr>
              <a:t>How could we help someone who experiences chronic pain?</a:t>
            </a:r>
            <a:br>
              <a:rPr lang="en" sz="3600" dirty="0">
                <a:solidFill>
                  <a:schemeClr val="dk2"/>
                </a:solidFill>
                <a:latin typeface="Trebuchet MS"/>
                <a:ea typeface="Trebuchet MS"/>
                <a:cs typeface="Trebuchet MS"/>
                <a:sym typeface="Trebuchet MS"/>
              </a:rPr>
            </a:br>
            <a:br>
              <a:rPr lang="en" sz="3600" dirty="0">
                <a:solidFill>
                  <a:schemeClr val="dk2"/>
                </a:solidFill>
                <a:latin typeface="Trebuchet MS"/>
                <a:ea typeface="Trebuchet MS"/>
                <a:cs typeface="Trebuchet MS"/>
                <a:sym typeface="Trebuchet MS"/>
              </a:rPr>
            </a:br>
            <a:br>
              <a:rPr lang="en" sz="3600" dirty="0">
                <a:solidFill>
                  <a:schemeClr val="dk2"/>
                </a:solidFill>
                <a:latin typeface="Trebuchet MS"/>
                <a:ea typeface="Trebuchet MS"/>
                <a:cs typeface="Trebuchet MS"/>
                <a:sym typeface="Trebuchet MS"/>
              </a:rPr>
            </a:br>
            <a:r>
              <a:rPr lang="en" sz="3600" dirty="0">
                <a:solidFill>
                  <a:schemeClr val="dk2"/>
                </a:solidFill>
                <a:latin typeface="Trebuchet MS"/>
                <a:ea typeface="Trebuchet MS"/>
                <a:cs typeface="Trebuchet MS"/>
                <a:sym typeface="Trebuchet MS"/>
              </a:rPr>
              <a:t>Running a Learning Cycle with each person = </a:t>
            </a:r>
            <a:r>
              <a:rPr lang="en" sz="3600" dirty="0">
                <a:solidFill>
                  <a:schemeClr val="accent6"/>
                </a:solidFill>
                <a:latin typeface="Trebuchet MS"/>
                <a:ea typeface="Trebuchet MS"/>
                <a:cs typeface="Trebuchet MS"/>
                <a:sym typeface="Trebuchet MS"/>
              </a:rPr>
              <a:t>Bespoke social action</a:t>
            </a:r>
            <a:endParaRPr lang="en-US" sz="3200" dirty="0">
              <a:latin typeface="Avenir Book" charset="0"/>
              <a:ea typeface="Avenir Book" charset="0"/>
              <a:cs typeface="Avenir Book" charset="0"/>
            </a:endParaRPr>
          </a:p>
        </p:txBody>
      </p:sp>
      <p:pic>
        <p:nvPicPr>
          <p:cNvPr id="7" name="Picture 6">
            <a:extLst>
              <a:ext uri="{FF2B5EF4-FFF2-40B4-BE49-F238E27FC236}">
                <a16:creationId xmlns:a16="http://schemas.microsoft.com/office/drawing/2014/main" id="{F15CCED4-F37B-4DBD-947D-B3D00D838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4996" y="1053224"/>
            <a:ext cx="5949361" cy="5371859"/>
          </a:xfrm>
          <a:prstGeom prst="rect">
            <a:avLst/>
          </a:prstGeom>
        </p:spPr>
      </p:pic>
    </p:spTree>
    <p:extLst>
      <p:ext uri="{BB962C8B-B14F-4D97-AF65-F5344CB8AC3E}">
        <p14:creationId xmlns:p14="http://schemas.microsoft.com/office/powerpoint/2010/main" val="67984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143"/>
          <p:cNvSpPr txBox="1"/>
          <p:nvPr/>
        </p:nvSpPr>
        <p:spPr>
          <a:xfrm>
            <a:off x="5409621" y="553070"/>
            <a:ext cx="6227969" cy="3168800"/>
          </a:xfrm>
          <a:prstGeom prst="rect">
            <a:avLst/>
          </a:prstGeom>
          <a:noFill/>
          <a:ln>
            <a:noFill/>
          </a:ln>
        </p:spPr>
        <p:txBody>
          <a:bodyPr spcFirstLastPara="1" wrap="square" lIns="91433" tIns="45700" rIns="91433" bIns="45700" anchor="ctr" anchorCtr="0">
            <a:noAutofit/>
          </a:bodyPr>
          <a:lstStyle/>
          <a:p>
            <a:pPr marL="321725" lvl="1" indent="-177796">
              <a:buClr>
                <a:srgbClr val="00C794"/>
              </a:buClr>
              <a:buSzPts val="1900"/>
              <a:buFont typeface="Trebuchet MS"/>
              <a:buChar char="•"/>
            </a:pPr>
            <a:endParaRPr lang="en" sz="2533" dirty="0">
              <a:solidFill>
                <a:srgbClr val="575757"/>
              </a:solidFill>
              <a:latin typeface="Trebuchet MS"/>
              <a:ea typeface="Trebuchet MS"/>
              <a:cs typeface="Trebuchet MS"/>
              <a:sym typeface="Trebuchet MS"/>
            </a:endParaRPr>
          </a:p>
          <a:p>
            <a:pPr marL="321725" lvl="1" indent="-177796">
              <a:buClr>
                <a:srgbClr val="00C794"/>
              </a:buClr>
              <a:buSzPts val="1900"/>
              <a:buFont typeface="Trebuchet MS"/>
              <a:buChar char="•"/>
            </a:pPr>
            <a:r>
              <a:rPr lang="en" sz="2533" dirty="0">
                <a:solidFill>
                  <a:srgbClr val="575757"/>
                </a:solidFill>
                <a:latin typeface="Trebuchet MS"/>
                <a:ea typeface="Trebuchet MS"/>
                <a:cs typeface="Trebuchet MS"/>
                <a:sym typeface="Trebuchet MS"/>
              </a:rPr>
              <a:t>How is an outcome made?</a:t>
            </a:r>
          </a:p>
          <a:p>
            <a:pPr marL="321725" lvl="1" indent="-177796">
              <a:buClr>
                <a:srgbClr val="00C794"/>
              </a:buClr>
              <a:buSzPts val="1900"/>
              <a:buFont typeface="Trebuchet MS"/>
              <a:buChar char="•"/>
            </a:pPr>
            <a:endParaRPr lang="en" sz="2533" dirty="0">
              <a:solidFill>
                <a:srgbClr val="575757"/>
              </a:solidFill>
              <a:latin typeface="Trebuchet MS"/>
              <a:ea typeface="Trebuchet MS"/>
              <a:cs typeface="Trebuchet MS"/>
              <a:sym typeface="Trebuchet MS"/>
            </a:endParaRPr>
          </a:p>
          <a:p>
            <a:pPr marL="321725" lvl="1" indent="-177796">
              <a:buClr>
                <a:srgbClr val="00C794"/>
              </a:buClr>
              <a:buSzPts val="1900"/>
              <a:buFont typeface="Trebuchet MS"/>
              <a:buChar char="•"/>
            </a:pPr>
            <a:r>
              <a:rPr lang="en-GB" sz="2533" dirty="0">
                <a:solidFill>
                  <a:srgbClr val="575757"/>
                </a:solidFill>
                <a:latin typeface="Trebuchet MS"/>
                <a:ea typeface="Trebuchet MS"/>
                <a:cs typeface="Trebuchet MS"/>
                <a:sym typeface="Trebuchet MS"/>
              </a:rPr>
              <a:t> The evidence on performance managing for outcomes</a:t>
            </a:r>
          </a:p>
          <a:p>
            <a:pPr marL="321725" lvl="1" indent="-177796">
              <a:buClr>
                <a:srgbClr val="00C794"/>
              </a:buClr>
              <a:buSzPts val="1900"/>
              <a:buFont typeface="Trebuchet MS"/>
              <a:buChar char="•"/>
            </a:pPr>
            <a:endParaRPr lang="en-GB" sz="2533" dirty="0">
              <a:solidFill>
                <a:srgbClr val="575757"/>
              </a:solidFill>
              <a:latin typeface="Trebuchet MS"/>
              <a:ea typeface="Trebuchet MS"/>
              <a:cs typeface="Trebuchet MS"/>
              <a:sym typeface="Trebuchet MS"/>
            </a:endParaRPr>
          </a:p>
          <a:p>
            <a:pPr marL="321725" lvl="1" indent="-177796">
              <a:buClr>
                <a:srgbClr val="00C794"/>
              </a:buClr>
              <a:buSzPts val="1900"/>
              <a:buFont typeface="Trebuchet MS"/>
              <a:buChar char="•"/>
            </a:pPr>
            <a:r>
              <a:rPr lang="en-GB" sz="2533" dirty="0">
                <a:solidFill>
                  <a:srgbClr val="575757"/>
                </a:solidFill>
                <a:latin typeface="Trebuchet MS"/>
                <a:ea typeface="Trebuchet MS"/>
                <a:cs typeface="Trebuchet MS"/>
                <a:sym typeface="Trebuchet MS"/>
              </a:rPr>
              <a:t> Creating outcomes requires doing public management differently</a:t>
            </a:r>
          </a:p>
          <a:p>
            <a:pPr marL="321725" lvl="1" indent="-177796">
              <a:buClr>
                <a:srgbClr val="00C794"/>
              </a:buClr>
              <a:buSzPts val="1900"/>
              <a:buFont typeface="Trebuchet MS"/>
              <a:buChar char="•"/>
            </a:pPr>
            <a:endParaRPr lang="en-GB" sz="2533" dirty="0">
              <a:solidFill>
                <a:srgbClr val="575757"/>
              </a:solidFill>
              <a:latin typeface="Trebuchet MS"/>
              <a:ea typeface="Trebuchet MS"/>
              <a:cs typeface="Trebuchet MS"/>
              <a:sym typeface="Trebuchet MS"/>
            </a:endParaRPr>
          </a:p>
          <a:p>
            <a:pPr marL="321725" lvl="1" indent="-177796">
              <a:buClr>
                <a:srgbClr val="00C794"/>
              </a:buClr>
              <a:buSzPts val="1900"/>
              <a:buFont typeface="Trebuchet MS"/>
              <a:buChar char="•"/>
            </a:pPr>
            <a:r>
              <a:rPr lang="en-GB" sz="2533" dirty="0">
                <a:solidFill>
                  <a:srgbClr val="575757"/>
                </a:solidFill>
                <a:latin typeface="Trebuchet MS"/>
                <a:ea typeface="Trebuchet MS"/>
                <a:cs typeface="Trebuchet MS"/>
                <a:sym typeface="Trebuchet MS"/>
              </a:rPr>
              <a:t>Case studies of commissioning differently</a:t>
            </a:r>
            <a:endParaRPr sz="2667" dirty="0">
              <a:solidFill>
                <a:srgbClr val="575757"/>
              </a:solidFill>
              <a:latin typeface="Trebuchet MS"/>
              <a:ea typeface="Trebuchet MS"/>
              <a:cs typeface="Trebuchet MS"/>
              <a:sym typeface="Trebuchet MS"/>
            </a:endParaRPr>
          </a:p>
          <a:p>
            <a:pPr marL="321725" lvl="1" indent="-84665">
              <a:buClr>
                <a:srgbClr val="00C794"/>
              </a:buClr>
              <a:buSzPts val="1500"/>
            </a:pPr>
            <a:endParaRPr sz="1467" dirty="0">
              <a:solidFill>
                <a:srgbClr val="575757"/>
              </a:solidFill>
              <a:latin typeface="Trebuchet MS"/>
              <a:ea typeface="Trebuchet MS"/>
              <a:cs typeface="Trebuchet MS"/>
              <a:sym typeface="Trebuchet MS"/>
            </a:endParaRPr>
          </a:p>
        </p:txBody>
      </p:sp>
      <p:sp>
        <p:nvSpPr>
          <p:cNvPr id="1044" name="Google Shape;1044;p143"/>
          <p:cNvSpPr/>
          <p:nvPr/>
        </p:nvSpPr>
        <p:spPr>
          <a:xfrm rot="-5400000">
            <a:off x="11116170" y="-21563"/>
            <a:ext cx="1054500" cy="1097400"/>
          </a:xfrm>
          <a:prstGeom prst="triangle">
            <a:avLst>
              <a:gd name="adj" fmla="val 100000"/>
            </a:avLst>
          </a:prstGeom>
          <a:solidFill>
            <a:srgbClr val="00C794"/>
          </a:solidFill>
          <a:ln>
            <a:noFill/>
          </a:ln>
        </p:spPr>
        <p:txBody>
          <a:bodyPr spcFirstLastPara="1" wrap="square" lIns="91433" tIns="45700" rIns="91433" bIns="45700" anchor="ctr" anchorCtr="0">
            <a:noAutofit/>
          </a:bodyPr>
          <a:lstStyle/>
          <a:p>
            <a:pPr algn="ctr">
              <a:lnSpc>
                <a:spcPct val="90000"/>
              </a:lnSpc>
              <a:buClr>
                <a:srgbClr val="000000"/>
              </a:buClr>
              <a:buSzPts val="900"/>
            </a:pPr>
            <a:endParaRPr sz="1200">
              <a:solidFill>
                <a:srgbClr val="FFFFFF"/>
              </a:solidFill>
              <a:latin typeface="Trebuchet MS"/>
              <a:ea typeface="Trebuchet MS"/>
              <a:cs typeface="Trebuchet MS"/>
              <a:sym typeface="Trebuchet MS"/>
            </a:endParaRPr>
          </a:p>
        </p:txBody>
      </p:sp>
      <p:sp>
        <p:nvSpPr>
          <p:cNvPr id="1045" name="Google Shape;1045;p143"/>
          <p:cNvSpPr txBox="1">
            <a:spLocks noGrp="1"/>
          </p:cNvSpPr>
          <p:nvPr>
            <p:ph type="subTitle" idx="1"/>
          </p:nvPr>
        </p:nvSpPr>
        <p:spPr>
          <a:xfrm>
            <a:off x="527668" y="2235187"/>
            <a:ext cx="3744000" cy="541800"/>
          </a:xfrm>
          <a:prstGeom prst="rect">
            <a:avLst/>
          </a:prstGeom>
          <a:noFill/>
          <a:ln>
            <a:noFill/>
          </a:ln>
        </p:spPr>
        <p:txBody>
          <a:bodyPr spcFirstLastPara="1" vert="horz" wrap="square" lIns="0" tIns="0" rIns="0" bIns="0" rtlCol="0" anchor="t" anchorCtr="0">
            <a:noAutofit/>
          </a:bodyPr>
          <a:lstStyle/>
          <a:p>
            <a:pPr algn="ctr">
              <a:spcAft>
                <a:spcPts val="267"/>
              </a:spcAft>
            </a:pPr>
            <a:r>
              <a:rPr lang="en" sz="3867" dirty="0"/>
              <a:t>Overview</a:t>
            </a:r>
            <a:endParaRPr sz="3867" dirty="0"/>
          </a:p>
        </p:txBody>
      </p:sp>
      <p:grpSp>
        <p:nvGrpSpPr>
          <p:cNvPr id="1046" name="Google Shape;1046;p143"/>
          <p:cNvGrpSpPr/>
          <p:nvPr/>
        </p:nvGrpSpPr>
        <p:grpSpPr>
          <a:xfrm>
            <a:off x="11637590" y="226843"/>
            <a:ext cx="457143" cy="326227"/>
            <a:chOff x="5440680" y="2961132"/>
            <a:chExt cx="1309114" cy="934213"/>
          </a:xfrm>
        </p:grpSpPr>
        <p:sp>
          <p:nvSpPr>
            <p:cNvPr id="1047" name="Google Shape;1047;p143"/>
            <p:cNvSpPr/>
            <p:nvPr/>
          </p:nvSpPr>
          <p:spPr>
            <a:xfrm>
              <a:off x="5440680" y="2961132"/>
              <a:ext cx="1309114" cy="934213"/>
            </a:xfrm>
            <a:custGeom>
              <a:avLst/>
              <a:gdLst/>
              <a:ahLst/>
              <a:cxnLst/>
              <a:rect l="l" t="t" r="r" b="b"/>
              <a:pathLst>
                <a:path w="1834" h="1308" extrusionOk="0">
                  <a:moveTo>
                    <a:pt x="1790" y="1308"/>
                  </a:moveTo>
                  <a:cubicBezTo>
                    <a:pt x="44" y="1308"/>
                    <a:pt x="44" y="1308"/>
                    <a:pt x="44" y="1308"/>
                  </a:cubicBezTo>
                  <a:cubicBezTo>
                    <a:pt x="20" y="1308"/>
                    <a:pt x="0" y="1288"/>
                    <a:pt x="0" y="1264"/>
                  </a:cubicBezTo>
                  <a:cubicBezTo>
                    <a:pt x="0" y="44"/>
                    <a:pt x="0" y="44"/>
                    <a:pt x="0" y="44"/>
                  </a:cubicBezTo>
                  <a:cubicBezTo>
                    <a:pt x="0" y="20"/>
                    <a:pt x="20" y="0"/>
                    <a:pt x="44" y="0"/>
                  </a:cubicBezTo>
                  <a:cubicBezTo>
                    <a:pt x="1790" y="0"/>
                    <a:pt x="1790" y="0"/>
                    <a:pt x="1790" y="0"/>
                  </a:cubicBezTo>
                  <a:cubicBezTo>
                    <a:pt x="1814" y="0"/>
                    <a:pt x="1834" y="20"/>
                    <a:pt x="1834" y="44"/>
                  </a:cubicBezTo>
                  <a:cubicBezTo>
                    <a:pt x="1834" y="1264"/>
                    <a:pt x="1834" y="1264"/>
                    <a:pt x="1834" y="1264"/>
                  </a:cubicBezTo>
                  <a:cubicBezTo>
                    <a:pt x="1834" y="1288"/>
                    <a:pt x="1814" y="1308"/>
                    <a:pt x="1790" y="1308"/>
                  </a:cubicBezTo>
                  <a:close/>
                  <a:moveTo>
                    <a:pt x="44" y="44"/>
                  </a:moveTo>
                  <a:cubicBezTo>
                    <a:pt x="44" y="1264"/>
                    <a:pt x="44" y="1264"/>
                    <a:pt x="44" y="1264"/>
                  </a:cubicBezTo>
                  <a:cubicBezTo>
                    <a:pt x="1790" y="1264"/>
                    <a:pt x="1790" y="1264"/>
                    <a:pt x="1790" y="1264"/>
                  </a:cubicBezTo>
                  <a:cubicBezTo>
                    <a:pt x="1790" y="44"/>
                    <a:pt x="1790" y="44"/>
                    <a:pt x="1790" y="44"/>
                  </a:cubicBezTo>
                  <a:lnTo>
                    <a:pt x="44" y="44"/>
                  </a:lnTo>
                  <a:close/>
                  <a:moveTo>
                    <a:pt x="539" y="270"/>
                  </a:moveTo>
                  <a:cubicBezTo>
                    <a:pt x="492" y="270"/>
                    <a:pt x="453" y="309"/>
                    <a:pt x="453" y="356"/>
                  </a:cubicBezTo>
                  <a:cubicBezTo>
                    <a:pt x="453" y="403"/>
                    <a:pt x="492" y="442"/>
                    <a:pt x="539" y="442"/>
                  </a:cubicBezTo>
                  <a:cubicBezTo>
                    <a:pt x="586" y="442"/>
                    <a:pt x="625" y="403"/>
                    <a:pt x="625" y="356"/>
                  </a:cubicBezTo>
                  <a:cubicBezTo>
                    <a:pt x="625" y="309"/>
                    <a:pt x="586" y="270"/>
                    <a:pt x="539" y="270"/>
                  </a:cubicBezTo>
                  <a:close/>
                  <a:moveTo>
                    <a:pt x="988" y="906"/>
                  </a:moveTo>
                  <a:cubicBezTo>
                    <a:pt x="960" y="906"/>
                    <a:pt x="933" y="919"/>
                    <a:pt x="917" y="943"/>
                  </a:cubicBezTo>
                  <a:cubicBezTo>
                    <a:pt x="890" y="982"/>
                    <a:pt x="900" y="1036"/>
                    <a:pt x="939" y="1063"/>
                  </a:cubicBezTo>
                  <a:cubicBezTo>
                    <a:pt x="978" y="1090"/>
                    <a:pt x="1032" y="1079"/>
                    <a:pt x="1059" y="1040"/>
                  </a:cubicBezTo>
                  <a:cubicBezTo>
                    <a:pt x="1085" y="1001"/>
                    <a:pt x="1075" y="947"/>
                    <a:pt x="1036" y="921"/>
                  </a:cubicBezTo>
                  <a:cubicBezTo>
                    <a:pt x="1021" y="911"/>
                    <a:pt x="1005" y="906"/>
                    <a:pt x="988" y="906"/>
                  </a:cubicBezTo>
                  <a:close/>
                  <a:moveTo>
                    <a:pt x="1540" y="402"/>
                  </a:moveTo>
                  <a:cubicBezTo>
                    <a:pt x="1512" y="402"/>
                    <a:pt x="1485" y="415"/>
                    <a:pt x="1469" y="439"/>
                  </a:cubicBezTo>
                  <a:cubicBezTo>
                    <a:pt x="1442" y="478"/>
                    <a:pt x="1452" y="532"/>
                    <a:pt x="1491" y="559"/>
                  </a:cubicBezTo>
                  <a:cubicBezTo>
                    <a:pt x="1530" y="586"/>
                    <a:pt x="1584" y="575"/>
                    <a:pt x="1611" y="536"/>
                  </a:cubicBezTo>
                  <a:cubicBezTo>
                    <a:pt x="1637" y="497"/>
                    <a:pt x="1627" y="443"/>
                    <a:pt x="1588" y="417"/>
                  </a:cubicBezTo>
                  <a:cubicBezTo>
                    <a:pt x="1573" y="407"/>
                    <a:pt x="1557" y="402"/>
                    <a:pt x="1540" y="402"/>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sp>
          <p:nvSpPr>
            <p:cNvPr id="1048" name="Google Shape;1048;p143"/>
            <p:cNvSpPr/>
            <p:nvPr/>
          </p:nvSpPr>
          <p:spPr>
            <a:xfrm>
              <a:off x="5517261" y="3036951"/>
              <a:ext cx="1155955" cy="782955"/>
            </a:xfrm>
            <a:custGeom>
              <a:avLst/>
              <a:gdLst/>
              <a:ahLst/>
              <a:cxnLst/>
              <a:rect l="l" t="t" r="r" b="b"/>
              <a:pathLst>
                <a:path w="1620" h="1096" extrusionOk="0">
                  <a:moveTo>
                    <a:pt x="1610" y="0"/>
                  </a:moveTo>
                  <a:cubicBezTo>
                    <a:pt x="10" y="0"/>
                    <a:pt x="10" y="0"/>
                    <a:pt x="10" y="0"/>
                  </a:cubicBezTo>
                  <a:cubicBezTo>
                    <a:pt x="5" y="0"/>
                    <a:pt x="0" y="5"/>
                    <a:pt x="0" y="10"/>
                  </a:cubicBezTo>
                  <a:cubicBezTo>
                    <a:pt x="0" y="1086"/>
                    <a:pt x="0" y="1086"/>
                    <a:pt x="0" y="1086"/>
                  </a:cubicBezTo>
                  <a:cubicBezTo>
                    <a:pt x="0" y="1091"/>
                    <a:pt x="5" y="1096"/>
                    <a:pt x="10" y="1096"/>
                  </a:cubicBezTo>
                  <a:cubicBezTo>
                    <a:pt x="1610" y="1096"/>
                    <a:pt x="1610" y="1096"/>
                    <a:pt x="1610" y="1096"/>
                  </a:cubicBezTo>
                  <a:cubicBezTo>
                    <a:pt x="1615" y="1096"/>
                    <a:pt x="1620" y="1091"/>
                    <a:pt x="1620" y="1086"/>
                  </a:cubicBezTo>
                  <a:cubicBezTo>
                    <a:pt x="1620" y="10"/>
                    <a:pt x="1620" y="10"/>
                    <a:pt x="1620" y="10"/>
                  </a:cubicBezTo>
                  <a:cubicBezTo>
                    <a:pt x="1620" y="5"/>
                    <a:pt x="1615" y="0"/>
                    <a:pt x="1610" y="0"/>
                  </a:cubicBezTo>
                  <a:close/>
                  <a:moveTo>
                    <a:pt x="816" y="150"/>
                  </a:moveTo>
                  <a:cubicBezTo>
                    <a:pt x="808" y="141"/>
                    <a:pt x="808" y="127"/>
                    <a:pt x="816" y="118"/>
                  </a:cubicBezTo>
                  <a:cubicBezTo>
                    <a:pt x="825" y="110"/>
                    <a:pt x="839" y="110"/>
                    <a:pt x="848" y="118"/>
                  </a:cubicBezTo>
                  <a:cubicBezTo>
                    <a:pt x="894" y="165"/>
                    <a:pt x="894" y="165"/>
                    <a:pt x="894" y="165"/>
                  </a:cubicBezTo>
                  <a:cubicBezTo>
                    <a:pt x="940" y="118"/>
                    <a:pt x="940" y="118"/>
                    <a:pt x="940" y="118"/>
                  </a:cubicBezTo>
                  <a:cubicBezTo>
                    <a:pt x="949" y="110"/>
                    <a:pt x="963" y="110"/>
                    <a:pt x="972" y="118"/>
                  </a:cubicBezTo>
                  <a:cubicBezTo>
                    <a:pt x="980" y="127"/>
                    <a:pt x="980" y="141"/>
                    <a:pt x="972" y="150"/>
                  </a:cubicBezTo>
                  <a:cubicBezTo>
                    <a:pt x="925" y="196"/>
                    <a:pt x="925" y="196"/>
                    <a:pt x="925" y="196"/>
                  </a:cubicBezTo>
                  <a:cubicBezTo>
                    <a:pt x="972" y="242"/>
                    <a:pt x="972" y="242"/>
                    <a:pt x="972" y="242"/>
                  </a:cubicBezTo>
                  <a:cubicBezTo>
                    <a:pt x="980" y="251"/>
                    <a:pt x="980" y="265"/>
                    <a:pt x="972" y="274"/>
                  </a:cubicBezTo>
                  <a:cubicBezTo>
                    <a:pt x="967" y="278"/>
                    <a:pt x="962" y="280"/>
                    <a:pt x="956" y="280"/>
                  </a:cubicBezTo>
                  <a:cubicBezTo>
                    <a:pt x="950" y="280"/>
                    <a:pt x="945" y="278"/>
                    <a:pt x="940" y="274"/>
                  </a:cubicBezTo>
                  <a:cubicBezTo>
                    <a:pt x="894" y="227"/>
                    <a:pt x="894" y="227"/>
                    <a:pt x="894" y="227"/>
                  </a:cubicBezTo>
                  <a:cubicBezTo>
                    <a:pt x="848" y="274"/>
                    <a:pt x="848" y="274"/>
                    <a:pt x="848" y="274"/>
                  </a:cubicBezTo>
                  <a:cubicBezTo>
                    <a:pt x="843" y="278"/>
                    <a:pt x="838" y="280"/>
                    <a:pt x="832" y="280"/>
                  </a:cubicBezTo>
                  <a:cubicBezTo>
                    <a:pt x="826" y="280"/>
                    <a:pt x="821" y="278"/>
                    <a:pt x="816" y="274"/>
                  </a:cubicBezTo>
                  <a:cubicBezTo>
                    <a:pt x="808" y="265"/>
                    <a:pt x="808" y="251"/>
                    <a:pt x="816" y="242"/>
                  </a:cubicBezTo>
                  <a:cubicBezTo>
                    <a:pt x="863" y="196"/>
                    <a:pt x="863" y="196"/>
                    <a:pt x="863" y="196"/>
                  </a:cubicBezTo>
                  <a:lnTo>
                    <a:pt x="816" y="150"/>
                  </a:lnTo>
                  <a:close/>
                  <a:moveTo>
                    <a:pt x="260" y="692"/>
                  </a:moveTo>
                  <a:cubicBezTo>
                    <a:pt x="268" y="701"/>
                    <a:pt x="268" y="715"/>
                    <a:pt x="260" y="724"/>
                  </a:cubicBezTo>
                  <a:cubicBezTo>
                    <a:pt x="255" y="728"/>
                    <a:pt x="250" y="730"/>
                    <a:pt x="244" y="730"/>
                  </a:cubicBezTo>
                  <a:cubicBezTo>
                    <a:pt x="238" y="730"/>
                    <a:pt x="233" y="728"/>
                    <a:pt x="228" y="724"/>
                  </a:cubicBezTo>
                  <a:cubicBezTo>
                    <a:pt x="182" y="677"/>
                    <a:pt x="182" y="677"/>
                    <a:pt x="182" y="677"/>
                  </a:cubicBezTo>
                  <a:cubicBezTo>
                    <a:pt x="136" y="724"/>
                    <a:pt x="136" y="724"/>
                    <a:pt x="136" y="724"/>
                  </a:cubicBezTo>
                  <a:cubicBezTo>
                    <a:pt x="131" y="728"/>
                    <a:pt x="126" y="730"/>
                    <a:pt x="120" y="730"/>
                  </a:cubicBezTo>
                  <a:cubicBezTo>
                    <a:pt x="114" y="730"/>
                    <a:pt x="109" y="728"/>
                    <a:pt x="104" y="724"/>
                  </a:cubicBezTo>
                  <a:cubicBezTo>
                    <a:pt x="96" y="715"/>
                    <a:pt x="96" y="701"/>
                    <a:pt x="104" y="692"/>
                  </a:cubicBezTo>
                  <a:cubicBezTo>
                    <a:pt x="151" y="646"/>
                    <a:pt x="151" y="646"/>
                    <a:pt x="151" y="646"/>
                  </a:cubicBezTo>
                  <a:cubicBezTo>
                    <a:pt x="104" y="600"/>
                    <a:pt x="104" y="600"/>
                    <a:pt x="104" y="600"/>
                  </a:cubicBezTo>
                  <a:cubicBezTo>
                    <a:pt x="96" y="591"/>
                    <a:pt x="96" y="577"/>
                    <a:pt x="104" y="568"/>
                  </a:cubicBezTo>
                  <a:cubicBezTo>
                    <a:pt x="113" y="560"/>
                    <a:pt x="127" y="560"/>
                    <a:pt x="136" y="568"/>
                  </a:cubicBezTo>
                  <a:cubicBezTo>
                    <a:pt x="182" y="615"/>
                    <a:pt x="182" y="615"/>
                    <a:pt x="182" y="615"/>
                  </a:cubicBezTo>
                  <a:cubicBezTo>
                    <a:pt x="228" y="568"/>
                    <a:pt x="228" y="568"/>
                    <a:pt x="228" y="568"/>
                  </a:cubicBezTo>
                  <a:cubicBezTo>
                    <a:pt x="237" y="560"/>
                    <a:pt x="251" y="560"/>
                    <a:pt x="260" y="568"/>
                  </a:cubicBezTo>
                  <a:cubicBezTo>
                    <a:pt x="268" y="577"/>
                    <a:pt x="268" y="591"/>
                    <a:pt x="260" y="600"/>
                  </a:cubicBezTo>
                  <a:cubicBezTo>
                    <a:pt x="213" y="646"/>
                    <a:pt x="213" y="646"/>
                    <a:pt x="213" y="646"/>
                  </a:cubicBezTo>
                  <a:lnTo>
                    <a:pt x="260" y="692"/>
                  </a:lnTo>
                  <a:close/>
                  <a:moveTo>
                    <a:pt x="641" y="585"/>
                  </a:moveTo>
                  <a:cubicBezTo>
                    <a:pt x="635" y="689"/>
                    <a:pt x="577" y="788"/>
                    <a:pt x="469" y="879"/>
                  </a:cubicBezTo>
                  <a:cubicBezTo>
                    <a:pt x="549" y="890"/>
                    <a:pt x="549" y="890"/>
                    <a:pt x="549" y="890"/>
                  </a:cubicBezTo>
                  <a:cubicBezTo>
                    <a:pt x="561" y="891"/>
                    <a:pt x="569" y="902"/>
                    <a:pt x="568" y="914"/>
                  </a:cubicBezTo>
                  <a:cubicBezTo>
                    <a:pt x="566" y="925"/>
                    <a:pt x="557" y="933"/>
                    <a:pt x="546" y="933"/>
                  </a:cubicBezTo>
                  <a:cubicBezTo>
                    <a:pt x="545" y="933"/>
                    <a:pt x="544" y="933"/>
                    <a:pt x="543" y="933"/>
                  </a:cubicBezTo>
                  <a:cubicBezTo>
                    <a:pt x="406" y="915"/>
                    <a:pt x="406" y="915"/>
                    <a:pt x="406" y="915"/>
                  </a:cubicBezTo>
                  <a:cubicBezTo>
                    <a:pt x="394" y="914"/>
                    <a:pt x="385" y="903"/>
                    <a:pt x="387" y="891"/>
                  </a:cubicBezTo>
                  <a:cubicBezTo>
                    <a:pt x="405" y="753"/>
                    <a:pt x="405" y="753"/>
                    <a:pt x="405" y="753"/>
                  </a:cubicBezTo>
                  <a:cubicBezTo>
                    <a:pt x="406" y="741"/>
                    <a:pt x="417" y="733"/>
                    <a:pt x="429" y="735"/>
                  </a:cubicBezTo>
                  <a:cubicBezTo>
                    <a:pt x="442" y="736"/>
                    <a:pt x="450" y="747"/>
                    <a:pt x="448" y="759"/>
                  </a:cubicBezTo>
                  <a:cubicBezTo>
                    <a:pt x="437" y="849"/>
                    <a:pt x="437" y="849"/>
                    <a:pt x="437" y="849"/>
                  </a:cubicBezTo>
                  <a:cubicBezTo>
                    <a:pt x="537" y="765"/>
                    <a:pt x="591" y="676"/>
                    <a:pt x="597" y="583"/>
                  </a:cubicBezTo>
                  <a:cubicBezTo>
                    <a:pt x="604" y="466"/>
                    <a:pt x="531" y="377"/>
                    <a:pt x="510" y="354"/>
                  </a:cubicBezTo>
                  <a:cubicBezTo>
                    <a:pt x="488" y="370"/>
                    <a:pt x="461" y="380"/>
                    <a:pt x="432" y="380"/>
                  </a:cubicBezTo>
                  <a:cubicBezTo>
                    <a:pt x="360" y="380"/>
                    <a:pt x="302" y="322"/>
                    <a:pt x="302" y="250"/>
                  </a:cubicBezTo>
                  <a:cubicBezTo>
                    <a:pt x="302" y="178"/>
                    <a:pt x="360" y="120"/>
                    <a:pt x="432" y="120"/>
                  </a:cubicBezTo>
                  <a:cubicBezTo>
                    <a:pt x="504" y="120"/>
                    <a:pt x="562" y="178"/>
                    <a:pt x="562" y="250"/>
                  </a:cubicBezTo>
                  <a:cubicBezTo>
                    <a:pt x="562" y="276"/>
                    <a:pt x="554" y="301"/>
                    <a:pt x="540" y="322"/>
                  </a:cubicBezTo>
                  <a:cubicBezTo>
                    <a:pt x="563" y="345"/>
                    <a:pt x="649" y="447"/>
                    <a:pt x="641" y="585"/>
                  </a:cubicBezTo>
                  <a:close/>
                  <a:moveTo>
                    <a:pt x="1279" y="382"/>
                  </a:moveTo>
                  <a:cubicBezTo>
                    <a:pt x="1187" y="485"/>
                    <a:pt x="1187" y="485"/>
                    <a:pt x="1187" y="485"/>
                  </a:cubicBezTo>
                  <a:cubicBezTo>
                    <a:pt x="1183" y="490"/>
                    <a:pt x="1177" y="493"/>
                    <a:pt x="1171" y="493"/>
                  </a:cubicBezTo>
                  <a:cubicBezTo>
                    <a:pt x="1165" y="493"/>
                    <a:pt x="1160" y="491"/>
                    <a:pt x="1156" y="487"/>
                  </a:cubicBezTo>
                  <a:cubicBezTo>
                    <a:pt x="1147" y="479"/>
                    <a:pt x="1146" y="465"/>
                    <a:pt x="1154" y="456"/>
                  </a:cubicBezTo>
                  <a:cubicBezTo>
                    <a:pt x="1215" y="388"/>
                    <a:pt x="1215" y="388"/>
                    <a:pt x="1215" y="388"/>
                  </a:cubicBezTo>
                  <a:cubicBezTo>
                    <a:pt x="1084" y="401"/>
                    <a:pt x="989" y="444"/>
                    <a:pt x="932" y="518"/>
                  </a:cubicBezTo>
                  <a:cubicBezTo>
                    <a:pt x="861" y="610"/>
                    <a:pt x="870" y="725"/>
                    <a:pt x="875" y="756"/>
                  </a:cubicBezTo>
                  <a:cubicBezTo>
                    <a:pt x="902" y="755"/>
                    <a:pt x="930" y="762"/>
                    <a:pt x="954" y="778"/>
                  </a:cubicBezTo>
                  <a:cubicBezTo>
                    <a:pt x="983" y="798"/>
                    <a:pt x="1002" y="828"/>
                    <a:pt x="1008" y="862"/>
                  </a:cubicBezTo>
                  <a:cubicBezTo>
                    <a:pt x="1015" y="896"/>
                    <a:pt x="1008" y="930"/>
                    <a:pt x="988" y="959"/>
                  </a:cubicBezTo>
                  <a:cubicBezTo>
                    <a:pt x="963" y="996"/>
                    <a:pt x="922" y="1016"/>
                    <a:pt x="881" y="1016"/>
                  </a:cubicBezTo>
                  <a:cubicBezTo>
                    <a:pt x="855" y="1016"/>
                    <a:pt x="830" y="1008"/>
                    <a:pt x="807" y="993"/>
                  </a:cubicBezTo>
                  <a:cubicBezTo>
                    <a:pt x="748" y="953"/>
                    <a:pt x="733" y="872"/>
                    <a:pt x="773" y="812"/>
                  </a:cubicBezTo>
                  <a:cubicBezTo>
                    <a:pt x="788" y="791"/>
                    <a:pt x="809" y="775"/>
                    <a:pt x="831" y="766"/>
                  </a:cubicBezTo>
                  <a:cubicBezTo>
                    <a:pt x="826" y="733"/>
                    <a:pt x="812" y="601"/>
                    <a:pt x="897" y="491"/>
                  </a:cubicBezTo>
                  <a:cubicBezTo>
                    <a:pt x="961" y="409"/>
                    <a:pt x="1065" y="360"/>
                    <a:pt x="1205" y="345"/>
                  </a:cubicBezTo>
                  <a:cubicBezTo>
                    <a:pt x="1145" y="292"/>
                    <a:pt x="1145" y="292"/>
                    <a:pt x="1145" y="292"/>
                  </a:cubicBezTo>
                  <a:cubicBezTo>
                    <a:pt x="1136" y="284"/>
                    <a:pt x="1135" y="270"/>
                    <a:pt x="1143" y="261"/>
                  </a:cubicBezTo>
                  <a:cubicBezTo>
                    <a:pt x="1151" y="252"/>
                    <a:pt x="1165" y="251"/>
                    <a:pt x="1174" y="259"/>
                  </a:cubicBezTo>
                  <a:cubicBezTo>
                    <a:pt x="1278" y="351"/>
                    <a:pt x="1278" y="351"/>
                    <a:pt x="1278" y="351"/>
                  </a:cubicBezTo>
                  <a:cubicBezTo>
                    <a:pt x="1282" y="355"/>
                    <a:pt x="1285" y="361"/>
                    <a:pt x="1285" y="366"/>
                  </a:cubicBezTo>
                  <a:cubicBezTo>
                    <a:pt x="1285" y="372"/>
                    <a:pt x="1283" y="378"/>
                    <a:pt x="1279" y="382"/>
                  </a:cubicBezTo>
                  <a:close/>
                  <a:moveTo>
                    <a:pt x="1540" y="455"/>
                  </a:moveTo>
                  <a:cubicBezTo>
                    <a:pt x="1515" y="492"/>
                    <a:pt x="1474" y="512"/>
                    <a:pt x="1433" y="512"/>
                  </a:cubicBezTo>
                  <a:cubicBezTo>
                    <a:pt x="1407" y="512"/>
                    <a:pt x="1382" y="504"/>
                    <a:pt x="1359" y="489"/>
                  </a:cubicBezTo>
                  <a:cubicBezTo>
                    <a:pt x="1300" y="449"/>
                    <a:pt x="1285" y="368"/>
                    <a:pt x="1325" y="308"/>
                  </a:cubicBezTo>
                  <a:cubicBezTo>
                    <a:pt x="1366" y="249"/>
                    <a:pt x="1447" y="234"/>
                    <a:pt x="1506" y="274"/>
                  </a:cubicBezTo>
                  <a:cubicBezTo>
                    <a:pt x="1535" y="294"/>
                    <a:pt x="1554" y="324"/>
                    <a:pt x="1560" y="358"/>
                  </a:cubicBezTo>
                  <a:cubicBezTo>
                    <a:pt x="1567" y="392"/>
                    <a:pt x="1560" y="426"/>
                    <a:pt x="1540" y="455"/>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grpSp>
      <p:pic>
        <p:nvPicPr>
          <p:cNvPr id="1049" name="Google Shape;1049;p143" descr="Logo&#10;&#10;Description automatically generated"/>
          <p:cNvPicPr preferRelativeResize="0"/>
          <p:nvPr/>
        </p:nvPicPr>
        <p:blipFill rotWithShape="1">
          <a:blip r:embed="rId3">
            <a:alphaModFix/>
          </a:blip>
          <a:srcRect/>
          <a:stretch/>
        </p:blipFill>
        <p:spPr>
          <a:xfrm>
            <a:off x="5999768" y="4223201"/>
            <a:ext cx="1783025" cy="1919367"/>
          </a:xfrm>
          <a:prstGeom prst="rect">
            <a:avLst/>
          </a:prstGeom>
          <a:noFill/>
          <a:ln>
            <a:noFill/>
          </a:ln>
        </p:spPr>
      </p:pic>
      <p:pic>
        <p:nvPicPr>
          <p:cNvPr id="1050" name="Google Shape;1050;p143" descr="Logo&#10;&#10;Description automatically generated"/>
          <p:cNvPicPr preferRelativeResize="0"/>
          <p:nvPr/>
        </p:nvPicPr>
        <p:blipFill rotWithShape="1">
          <a:blip r:embed="rId4">
            <a:alphaModFix/>
          </a:blip>
          <a:srcRect/>
          <a:stretch/>
        </p:blipFill>
        <p:spPr>
          <a:xfrm>
            <a:off x="7948968" y="4272856"/>
            <a:ext cx="1783033" cy="1933909"/>
          </a:xfrm>
          <a:prstGeom prst="rect">
            <a:avLst/>
          </a:prstGeom>
          <a:noFill/>
          <a:ln>
            <a:noFill/>
          </a:ln>
        </p:spPr>
      </p:pic>
      <p:pic>
        <p:nvPicPr>
          <p:cNvPr id="1051" name="Google Shape;1051;p143" descr="Shape&#10;&#10;Description automatically generated with medium confidence"/>
          <p:cNvPicPr preferRelativeResize="0"/>
          <p:nvPr/>
        </p:nvPicPr>
        <p:blipFill rotWithShape="1">
          <a:blip r:embed="rId5">
            <a:alphaModFix/>
          </a:blip>
          <a:srcRect/>
          <a:stretch/>
        </p:blipFill>
        <p:spPr>
          <a:xfrm>
            <a:off x="9898170" y="4070302"/>
            <a:ext cx="1739433" cy="2072263"/>
          </a:xfrm>
          <a:prstGeom prst="rect">
            <a:avLst/>
          </a:prstGeom>
          <a:noFill/>
          <a:ln>
            <a:noFill/>
          </a:ln>
        </p:spPr>
      </p:pic>
      <p:sp>
        <p:nvSpPr>
          <p:cNvPr id="2" name="TextBox 1">
            <a:extLst>
              <a:ext uri="{FF2B5EF4-FFF2-40B4-BE49-F238E27FC236}">
                <a16:creationId xmlns:a16="http://schemas.microsoft.com/office/drawing/2014/main" id="{819ADB1D-C4C9-4420-AD9C-71103CFEF12D}"/>
              </a:ext>
            </a:extLst>
          </p:cNvPr>
          <p:cNvSpPr txBox="1"/>
          <p:nvPr/>
        </p:nvSpPr>
        <p:spPr>
          <a:xfrm>
            <a:off x="411507" y="3592312"/>
            <a:ext cx="3967167" cy="255025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 sz="2800" b="1" dirty="0">
                <a:solidFill>
                  <a:srgbClr val="575757"/>
                </a:solidFill>
                <a:latin typeface="Trebuchet MS"/>
                <a:ea typeface="Trebuchet MS"/>
                <a:cs typeface="Trebuchet MS"/>
                <a:sym typeface="Trebuchet MS"/>
              </a:rPr>
              <a:t>Question:</a:t>
            </a:r>
          </a:p>
          <a:p>
            <a:pPr algn="ctr"/>
            <a:r>
              <a:rPr lang="en-GB" sz="2800" b="1" dirty="0">
                <a:solidFill>
                  <a:srgbClr val="575757"/>
                </a:solidFill>
                <a:latin typeface="Trebuchet MS"/>
                <a:ea typeface="Trebuchet MS"/>
                <a:cs typeface="Trebuchet MS"/>
                <a:sym typeface="Trebuchet MS"/>
              </a:rPr>
              <a:t>H</a:t>
            </a:r>
            <a:r>
              <a:rPr lang="en" sz="2800" b="1" dirty="0">
                <a:solidFill>
                  <a:srgbClr val="575757"/>
                </a:solidFill>
                <a:latin typeface="Trebuchet MS"/>
                <a:ea typeface="Trebuchet MS"/>
                <a:cs typeface="Trebuchet MS"/>
                <a:sym typeface="Trebuchet MS"/>
              </a:rPr>
              <a:t>ow can commissioning help people create outcomes in their lives?</a:t>
            </a:r>
          </a:p>
          <a:p>
            <a:pPr algn="ctr"/>
            <a:endParaRPr lang="en-GB" dirty="0" err="1">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162"/>
          <p:cNvSpPr txBox="1"/>
          <p:nvPr/>
        </p:nvSpPr>
        <p:spPr>
          <a:xfrm>
            <a:off x="537723" y="1233183"/>
            <a:ext cx="10814483" cy="5098003"/>
          </a:xfrm>
          <a:prstGeom prst="rect">
            <a:avLst/>
          </a:prstGeom>
          <a:noFill/>
          <a:ln>
            <a:noFill/>
          </a:ln>
        </p:spPr>
        <p:txBody>
          <a:bodyPr spcFirstLastPara="1" wrap="square" lIns="91433" tIns="45700" rIns="91433" bIns="45700" anchor="t" anchorCtr="0">
            <a:noAutofit/>
          </a:bodyPr>
          <a:lstStyle/>
          <a:p>
            <a:pPr marL="253993" lvl="1">
              <a:buClr>
                <a:srgbClr val="00C794"/>
              </a:buClr>
              <a:buSzPts val="1800"/>
            </a:pPr>
            <a:r>
              <a:rPr lang="en-GB" sz="4400" b="1" dirty="0">
                <a:solidFill>
                  <a:schemeClr val="accent6"/>
                </a:solidFill>
                <a:latin typeface="Trebuchet MS"/>
                <a:ea typeface="Trebuchet MS"/>
                <a:cs typeface="Trebuchet MS"/>
                <a:sym typeface="Trebuchet MS"/>
              </a:rPr>
              <a:t>What should commissioners do?</a:t>
            </a:r>
          </a:p>
          <a:p>
            <a:pPr marL="321725" lvl="1" indent="-67732">
              <a:buClr>
                <a:srgbClr val="00C794"/>
              </a:buClr>
              <a:buSzPts val="1800"/>
            </a:pPr>
            <a:endParaRPr lang="en-GB" sz="2400" b="1" dirty="0">
              <a:solidFill>
                <a:schemeClr val="accent6"/>
              </a:solidFill>
              <a:latin typeface="Trebuchet MS"/>
              <a:ea typeface="Trebuchet MS"/>
              <a:cs typeface="Trebuchet MS"/>
              <a:sym typeface="Trebuchet MS"/>
            </a:endParaRPr>
          </a:p>
          <a:p>
            <a:pPr marL="321725" lvl="1" indent="-67732">
              <a:buClr>
                <a:srgbClr val="00C794"/>
              </a:buClr>
              <a:buSzPts val="1800"/>
            </a:pPr>
            <a:endParaRPr sz="2400" b="1" dirty="0">
              <a:solidFill>
                <a:schemeClr val="accent6"/>
              </a:solidFill>
              <a:latin typeface="Trebuchet MS"/>
              <a:ea typeface="Trebuchet MS"/>
              <a:cs typeface="Trebuchet MS"/>
              <a:sym typeface="Trebuchet MS"/>
            </a:endParaRPr>
          </a:p>
          <a:p>
            <a:pPr marL="836075" lvl="1" indent="-514350">
              <a:buClr>
                <a:srgbClr val="00C794"/>
              </a:buClr>
              <a:buSzPts val="2700"/>
              <a:buAutoNum type="alphaLcParenR"/>
            </a:pPr>
            <a:r>
              <a:rPr lang="en-GB" sz="3333" b="1" dirty="0">
                <a:solidFill>
                  <a:srgbClr val="575757"/>
                </a:solidFill>
                <a:latin typeface="Trebuchet MS"/>
                <a:ea typeface="Trebuchet MS"/>
                <a:cs typeface="Trebuchet MS"/>
                <a:sym typeface="Trebuchet MS"/>
              </a:rPr>
              <a:t>Commission organisations in a way which enables these public facing Learning Cycles:</a:t>
            </a:r>
          </a:p>
          <a:p>
            <a:pPr marL="321725" lvl="1">
              <a:buClr>
                <a:srgbClr val="00C794"/>
              </a:buClr>
              <a:buSzPts val="2700"/>
            </a:pPr>
            <a:endParaRPr lang="en-GB" sz="3333" b="1" dirty="0">
              <a:solidFill>
                <a:srgbClr val="575757"/>
              </a:solidFill>
              <a:latin typeface="Trebuchet MS"/>
              <a:ea typeface="Trebuchet MS"/>
              <a:cs typeface="Trebuchet MS"/>
              <a:sym typeface="Trebuchet MS"/>
            </a:endParaRPr>
          </a:p>
          <a:p>
            <a:pPr marL="321725" lvl="1">
              <a:buClr>
                <a:srgbClr val="00C794"/>
              </a:buClr>
              <a:buSzPts val="2700"/>
            </a:pPr>
            <a:r>
              <a:rPr lang="en-GB" sz="3333" b="1" dirty="0">
                <a:solidFill>
                  <a:srgbClr val="575757"/>
                </a:solidFill>
                <a:latin typeface="Trebuchet MS"/>
                <a:ea typeface="Trebuchet MS"/>
                <a:cs typeface="Trebuchet MS"/>
                <a:sym typeface="Trebuchet MS"/>
              </a:rPr>
              <a:t>= commission for learning, not for a prescribed service</a:t>
            </a:r>
            <a:endParaRPr sz="3333" b="1" dirty="0">
              <a:solidFill>
                <a:srgbClr val="575757"/>
              </a:solidFill>
              <a:latin typeface="Trebuchet MS"/>
              <a:ea typeface="Trebuchet MS"/>
              <a:cs typeface="Trebuchet MS"/>
              <a:sym typeface="Trebuchet MS"/>
            </a:endParaRPr>
          </a:p>
          <a:p>
            <a:pPr marL="321725" lvl="1">
              <a:buClr>
                <a:srgbClr val="00C794"/>
              </a:buClr>
              <a:buSzPts val="2700"/>
            </a:pPr>
            <a:endParaRPr sz="3600" dirty="0">
              <a:solidFill>
                <a:srgbClr val="575757"/>
              </a:solidFill>
              <a:latin typeface="Trebuchet MS"/>
              <a:ea typeface="Trebuchet MS"/>
              <a:cs typeface="Trebuchet MS"/>
              <a:sym typeface="Trebuchet MS"/>
            </a:endParaRPr>
          </a:p>
        </p:txBody>
      </p:sp>
      <p:sp>
        <p:nvSpPr>
          <p:cNvPr id="1226" name="Google Shape;1226;p162"/>
          <p:cNvSpPr/>
          <p:nvPr/>
        </p:nvSpPr>
        <p:spPr>
          <a:xfrm rot="-5400000">
            <a:off x="11116165" y="-21445"/>
            <a:ext cx="1054387" cy="1097280"/>
          </a:xfrm>
          <a:prstGeom prst="triangle">
            <a:avLst>
              <a:gd name="adj" fmla="val 100000"/>
            </a:avLst>
          </a:prstGeom>
          <a:solidFill>
            <a:srgbClr val="00C794"/>
          </a:solidFill>
          <a:ln>
            <a:noFill/>
          </a:ln>
        </p:spPr>
        <p:txBody>
          <a:bodyPr spcFirstLastPara="1" wrap="square" lIns="91433" tIns="45700" rIns="91433" bIns="45700" anchor="ctr" anchorCtr="0">
            <a:noAutofit/>
          </a:bodyPr>
          <a:lstStyle/>
          <a:p>
            <a:pPr algn="ctr">
              <a:lnSpc>
                <a:spcPct val="90000"/>
              </a:lnSpc>
              <a:buClr>
                <a:srgbClr val="000000"/>
              </a:buClr>
              <a:buSzPts val="900"/>
            </a:pPr>
            <a:endParaRPr sz="1200">
              <a:solidFill>
                <a:srgbClr val="FFFFFF"/>
              </a:solidFill>
              <a:latin typeface="Trebuchet MS"/>
              <a:ea typeface="Trebuchet MS"/>
              <a:cs typeface="Trebuchet MS"/>
              <a:sym typeface="Trebuchet MS"/>
            </a:endParaRPr>
          </a:p>
        </p:txBody>
      </p:sp>
      <p:grpSp>
        <p:nvGrpSpPr>
          <p:cNvPr id="1227" name="Google Shape;1227;p162"/>
          <p:cNvGrpSpPr/>
          <p:nvPr/>
        </p:nvGrpSpPr>
        <p:grpSpPr>
          <a:xfrm>
            <a:off x="11644824" y="152623"/>
            <a:ext cx="457200" cy="326268"/>
            <a:chOff x="5440680" y="2961132"/>
            <a:chExt cx="1309116" cy="934212"/>
          </a:xfrm>
        </p:grpSpPr>
        <p:sp>
          <p:nvSpPr>
            <p:cNvPr id="1228" name="Google Shape;1228;p162"/>
            <p:cNvSpPr/>
            <p:nvPr/>
          </p:nvSpPr>
          <p:spPr>
            <a:xfrm>
              <a:off x="5440680" y="2961132"/>
              <a:ext cx="1309116" cy="934212"/>
            </a:xfrm>
            <a:custGeom>
              <a:avLst/>
              <a:gdLst/>
              <a:ahLst/>
              <a:cxnLst/>
              <a:rect l="l" t="t" r="r" b="b"/>
              <a:pathLst>
                <a:path w="1834" h="1308" extrusionOk="0">
                  <a:moveTo>
                    <a:pt x="1790" y="1308"/>
                  </a:moveTo>
                  <a:cubicBezTo>
                    <a:pt x="44" y="1308"/>
                    <a:pt x="44" y="1308"/>
                    <a:pt x="44" y="1308"/>
                  </a:cubicBezTo>
                  <a:cubicBezTo>
                    <a:pt x="20" y="1308"/>
                    <a:pt x="0" y="1288"/>
                    <a:pt x="0" y="1264"/>
                  </a:cubicBezTo>
                  <a:cubicBezTo>
                    <a:pt x="0" y="44"/>
                    <a:pt x="0" y="44"/>
                    <a:pt x="0" y="44"/>
                  </a:cubicBezTo>
                  <a:cubicBezTo>
                    <a:pt x="0" y="20"/>
                    <a:pt x="20" y="0"/>
                    <a:pt x="44" y="0"/>
                  </a:cubicBezTo>
                  <a:cubicBezTo>
                    <a:pt x="1790" y="0"/>
                    <a:pt x="1790" y="0"/>
                    <a:pt x="1790" y="0"/>
                  </a:cubicBezTo>
                  <a:cubicBezTo>
                    <a:pt x="1814" y="0"/>
                    <a:pt x="1834" y="20"/>
                    <a:pt x="1834" y="44"/>
                  </a:cubicBezTo>
                  <a:cubicBezTo>
                    <a:pt x="1834" y="1264"/>
                    <a:pt x="1834" y="1264"/>
                    <a:pt x="1834" y="1264"/>
                  </a:cubicBezTo>
                  <a:cubicBezTo>
                    <a:pt x="1834" y="1288"/>
                    <a:pt x="1814" y="1308"/>
                    <a:pt x="1790" y="1308"/>
                  </a:cubicBezTo>
                  <a:close/>
                  <a:moveTo>
                    <a:pt x="44" y="44"/>
                  </a:moveTo>
                  <a:cubicBezTo>
                    <a:pt x="44" y="1264"/>
                    <a:pt x="44" y="1264"/>
                    <a:pt x="44" y="1264"/>
                  </a:cubicBezTo>
                  <a:cubicBezTo>
                    <a:pt x="1790" y="1264"/>
                    <a:pt x="1790" y="1264"/>
                    <a:pt x="1790" y="1264"/>
                  </a:cubicBezTo>
                  <a:cubicBezTo>
                    <a:pt x="1790" y="44"/>
                    <a:pt x="1790" y="44"/>
                    <a:pt x="1790" y="44"/>
                  </a:cubicBezTo>
                  <a:lnTo>
                    <a:pt x="44" y="44"/>
                  </a:lnTo>
                  <a:close/>
                  <a:moveTo>
                    <a:pt x="539" y="270"/>
                  </a:moveTo>
                  <a:cubicBezTo>
                    <a:pt x="492" y="270"/>
                    <a:pt x="453" y="309"/>
                    <a:pt x="453" y="356"/>
                  </a:cubicBezTo>
                  <a:cubicBezTo>
                    <a:pt x="453" y="403"/>
                    <a:pt x="492" y="442"/>
                    <a:pt x="539" y="442"/>
                  </a:cubicBezTo>
                  <a:cubicBezTo>
                    <a:pt x="586" y="442"/>
                    <a:pt x="625" y="403"/>
                    <a:pt x="625" y="356"/>
                  </a:cubicBezTo>
                  <a:cubicBezTo>
                    <a:pt x="625" y="309"/>
                    <a:pt x="586" y="270"/>
                    <a:pt x="539" y="270"/>
                  </a:cubicBezTo>
                  <a:close/>
                  <a:moveTo>
                    <a:pt x="988" y="906"/>
                  </a:moveTo>
                  <a:cubicBezTo>
                    <a:pt x="960" y="906"/>
                    <a:pt x="933" y="919"/>
                    <a:pt x="917" y="943"/>
                  </a:cubicBezTo>
                  <a:cubicBezTo>
                    <a:pt x="890" y="982"/>
                    <a:pt x="900" y="1036"/>
                    <a:pt x="939" y="1063"/>
                  </a:cubicBezTo>
                  <a:cubicBezTo>
                    <a:pt x="978" y="1090"/>
                    <a:pt x="1032" y="1079"/>
                    <a:pt x="1059" y="1040"/>
                  </a:cubicBezTo>
                  <a:cubicBezTo>
                    <a:pt x="1085" y="1001"/>
                    <a:pt x="1075" y="947"/>
                    <a:pt x="1036" y="921"/>
                  </a:cubicBezTo>
                  <a:cubicBezTo>
                    <a:pt x="1021" y="911"/>
                    <a:pt x="1005" y="906"/>
                    <a:pt x="988" y="906"/>
                  </a:cubicBezTo>
                  <a:close/>
                  <a:moveTo>
                    <a:pt x="1540" y="402"/>
                  </a:moveTo>
                  <a:cubicBezTo>
                    <a:pt x="1512" y="402"/>
                    <a:pt x="1485" y="415"/>
                    <a:pt x="1469" y="439"/>
                  </a:cubicBezTo>
                  <a:cubicBezTo>
                    <a:pt x="1442" y="478"/>
                    <a:pt x="1452" y="532"/>
                    <a:pt x="1491" y="559"/>
                  </a:cubicBezTo>
                  <a:cubicBezTo>
                    <a:pt x="1530" y="586"/>
                    <a:pt x="1584" y="575"/>
                    <a:pt x="1611" y="536"/>
                  </a:cubicBezTo>
                  <a:cubicBezTo>
                    <a:pt x="1637" y="497"/>
                    <a:pt x="1627" y="443"/>
                    <a:pt x="1588" y="417"/>
                  </a:cubicBezTo>
                  <a:cubicBezTo>
                    <a:pt x="1573" y="407"/>
                    <a:pt x="1557" y="402"/>
                    <a:pt x="1540" y="402"/>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sp>
          <p:nvSpPr>
            <p:cNvPr id="1229" name="Google Shape;1229;p162"/>
            <p:cNvSpPr/>
            <p:nvPr/>
          </p:nvSpPr>
          <p:spPr>
            <a:xfrm>
              <a:off x="5517261" y="3036951"/>
              <a:ext cx="1155954" cy="782955"/>
            </a:xfrm>
            <a:custGeom>
              <a:avLst/>
              <a:gdLst/>
              <a:ahLst/>
              <a:cxnLst/>
              <a:rect l="l" t="t" r="r" b="b"/>
              <a:pathLst>
                <a:path w="1620" h="1096" extrusionOk="0">
                  <a:moveTo>
                    <a:pt x="1610" y="0"/>
                  </a:moveTo>
                  <a:cubicBezTo>
                    <a:pt x="10" y="0"/>
                    <a:pt x="10" y="0"/>
                    <a:pt x="10" y="0"/>
                  </a:cubicBezTo>
                  <a:cubicBezTo>
                    <a:pt x="5" y="0"/>
                    <a:pt x="0" y="5"/>
                    <a:pt x="0" y="10"/>
                  </a:cubicBezTo>
                  <a:cubicBezTo>
                    <a:pt x="0" y="1086"/>
                    <a:pt x="0" y="1086"/>
                    <a:pt x="0" y="1086"/>
                  </a:cubicBezTo>
                  <a:cubicBezTo>
                    <a:pt x="0" y="1091"/>
                    <a:pt x="5" y="1096"/>
                    <a:pt x="10" y="1096"/>
                  </a:cubicBezTo>
                  <a:cubicBezTo>
                    <a:pt x="1610" y="1096"/>
                    <a:pt x="1610" y="1096"/>
                    <a:pt x="1610" y="1096"/>
                  </a:cubicBezTo>
                  <a:cubicBezTo>
                    <a:pt x="1615" y="1096"/>
                    <a:pt x="1620" y="1091"/>
                    <a:pt x="1620" y="1086"/>
                  </a:cubicBezTo>
                  <a:cubicBezTo>
                    <a:pt x="1620" y="10"/>
                    <a:pt x="1620" y="10"/>
                    <a:pt x="1620" y="10"/>
                  </a:cubicBezTo>
                  <a:cubicBezTo>
                    <a:pt x="1620" y="5"/>
                    <a:pt x="1615" y="0"/>
                    <a:pt x="1610" y="0"/>
                  </a:cubicBezTo>
                  <a:close/>
                  <a:moveTo>
                    <a:pt x="816" y="150"/>
                  </a:moveTo>
                  <a:cubicBezTo>
                    <a:pt x="808" y="141"/>
                    <a:pt x="808" y="127"/>
                    <a:pt x="816" y="118"/>
                  </a:cubicBezTo>
                  <a:cubicBezTo>
                    <a:pt x="825" y="110"/>
                    <a:pt x="839" y="110"/>
                    <a:pt x="848" y="118"/>
                  </a:cubicBezTo>
                  <a:cubicBezTo>
                    <a:pt x="894" y="165"/>
                    <a:pt x="894" y="165"/>
                    <a:pt x="894" y="165"/>
                  </a:cubicBezTo>
                  <a:cubicBezTo>
                    <a:pt x="940" y="118"/>
                    <a:pt x="940" y="118"/>
                    <a:pt x="940" y="118"/>
                  </a:cubicBezTo>
                  <a:cubicBezTo>
                    <a:pt x="949" y="110"/>
                    <a:pt x="963" y="110"/>
                    <a:pt x="972" y="118"/>
                  </a:cubicBezTo>
                  <a:cubicBezTo>
                    <a:pt x="980" y="127"/>
                    <a:pt x="980" y="141"/>
                    <a:pt x="972" y="150"/>
                  </a:cubicBezTo>
                  <a:cubicBezTo>
                    <a:pt x="925" y="196"/>
                    <a:pt x="925" y="196"/>
                    <a:pt x="925" y="196"/>
                  </a:cubicBezTo>
                  <a:cubicBezTo>
                    <a:pt x="972" y="242"/>
                    <a:pt x="972" y="242"/>
                    <a:pt x="972" y="242"/>
                  </a:cubicBezTo>
                  <a:cubicBezTo>
                    <a:pt x="980" y="251"/>
                    <a:pt x="980" y="265"/>
                    <a:pt x="972" y="274"/>
                  </a:cubicBezTo>
                  <a:cubicBezTo>
                    <a:pt x="967" y="278"/>
                    <a:pt x="962" y="280"/>
                    <a:pt x="956" y="280"/>
                  </a:cubicBezTo>
                  <a:cubicBezTo>
                    <a:pt x="950" y="280"/>
                    <a:pt x="945" y="278"/>
                    <a:pt x="940" y="274"/>
                  </a:cubicBezTo>
                  <a:cubicBezTo>
                    <a:pt x="894" y="227"/>
                    <a:pt x="894" y="227"/>
                    <a:pt x="894" y="227"/>
                  </a:cubicBezTo>
                  <a:cubicBezTo>
                    <a:pt x="848" y="274"/>
                    <a:pt x="848" y="274"/>
                    <a:pt x="848" y="274"/>
                  </a:cubicBezTo>
                  <a:cubicBezTo>
                    <a:pt x="843" y="278"/>
                    <a:pt x="838" y="280"/>
                    <a:pt x="832" y="280"/>
                  </a:cubicBezTo>
                  <a:cubicBezTo>
                    <a:pt x="826" y="280"/>
                    <a:pt x="821" y="278"/>
                    <a:pt x="816" y="274"/>
                  </a:cubicBezTo>
                  <a:cubicBezTo>
                    <a:pt x="808" y="265"/>
                    <a:pt x="808" y="251"/>
                    <a:pt x="816" y="242"/>
                  </a:cubicBezTo>
                  <a:cubicBezTo>
                    <a:pt x="863" y="196"/>
                    <a:pt x="863" y="196"/>
                    <a:pt x="863" y="196"/>
                  </a:cubicBezTo>
                  <a:lnTo>
                    <a:pt x="816" y="150"/>
                  </a:lnTo>
                  <a:close/>
                  <a:moveTo>
                    <a:pt x="260" y="692"/>
                  </a:moveTo>
                  <a:cubicBezTo>
                    <a:pt x="268" y="701"/>
                    <a:pt x="268" y="715"/>
                    <a:pt x="260" y="724"/>
                  </a:cubicBezTo>
                  <a:cubicBezTo>
                    <a:pt x="255" y="728"/>
                    <a:pt x="250" y="730"/>
                    <a:pt x="244" y="730"/>
                  </a:cubicBezTo>
                  <a:cubicBezTo>
                    <a:pt x="238" y="730"/>
                    <a:pt x="233" y="728"/>
                    <a:pt x="228" y="724"/>
                  </a:cubicBezTo>
                  <a:cubicBezTo>
                    <a:pt x="182" y="677"/>
                    <a:pt x="182" y="677"/>
                    <a:pt x="182" y="677"/>
                  </a:cubicBezTo>
                  <a:cubicBezTo>
                    <a:pt x="136" y="724"/>
                    <a:pt x="136" y="724"/>
                    <a:pt x="136" y="724"/>
                  </a:cubicBezTo>
                  <a:cubicBezTo>
                    <a:pt x="131" y="728"/>
                    <a:pt x="126" y="730"/>
                    <a:pt x="120" y="730"/>
                  </a:cubicBezTo>
                  <a:cubicBezTo>
                    <a:pt x="114" y="730"/>
                    <a:pt x="109" y="728"/>
                    <a:pt x="104" y="724"/>
                  </a:cubicBezTo>
                  <a:cubicBezTo>
                    <a:pt x="96" y="715"/>
                    <a:pt x="96" y="701"/>
                    <a:pt x="104" y="692"/>
                  </a:cubicBezTo>
                  <a:cubicBezTo>
                    <a:pt x="151" y="646"/>
                    <a:pt x="151" y="646"/>
                    <a:pt x="151" y="646"/>
                  </a:cubicBezTo>
                  <a:cubicBezTo>
                    <a:pt x="104" y="600"/>
                    <a:pt x="104" y="600"/>
                    <a:pt x="104" y="600"/>
                  </a:cubicBezTo>
                  <a:cubicBezTo>
                    <a:pt x="96" y="591"/>
                    <a:pt x="96" y="577"/>
                    <a:pt x="104" y="568"/>
                  </a:cubicBezTo>
                  <a:cubicBezTo>
                    <a:pt x="113" y="560"/>
                    <a:pt x="127" y="560"/>
                    <a:pt x="136" y="568"/>
                  </a:cubicBezTo>
                  <a:cubicBezTo>
                    <a:pt x="182" y="615"/>
                    <a:pt x="182" y="615"/>
                    <a:pt x="182" y="615"/>
                  </a:cubicBezTo>
                  <a:cubicBezTo>
                    <a:pt x="228" y="568"/>
                    <a:pt x="228" y="568"/>
                    <a:pt x="228" y="568"/>
                  </a:cubicBezTo>
                  <a:cubicBezTo>
                    <a:pt x="237" y="560"/>
                    <a:pt x="251" y="560"/>
                    <a:pt x="260" y="568"/>
                  </a:cubicBezTo>
                  <a:cubicBezTo>
                    <a:pt x="268" y="577"/>
                    <a:pt x="268" y="591"/>
                    <a:pt x="260" y="600"/>
                  </a:cubicBezTo>
                  <a:cubicBezTo>
                    <a:pt x="213" y="646"/>
                    <a:pt x="213" y="646"/>
                    <a:pt x="213" y="646"/>
                  </a:cubicBezTo>
                  <a:lnTo>
                    <a:pt x="260" y="692"/>
                  </a:lnTo>
                  <a:close/>
                  <a:moveTo>
                    <a:pt x="641" y="585"/>
                  </a:moveTo>
                  <a:cubicBezTo>
                    <a:pt x="635" y="689"/>
                    <a:pt x="577" y="788"/>
                    <a:pt x="469" y="879"/>
                  </a:cubicBezTo>
                  <a:cubicBezTo>
                    <a:pt x="549" y="890"/>
                    <a:pt x="549" y="890"/>
                    <a:pt x="549" y="890"/>
                  </a:cubicBezTo>
                  <a:cubicBezTo>
                    <a:pt x="561" y="891"/>
                    <a:pt x="569" y="902"/>
                    <a:pt x="568" y="914"/>
                  </a:cubicBezTo>
                  <a:cubicBezTo>
                    <a:pt x="566" y="925"/>
                    <a:pt x="557" y="933"/>
                    <a:pt x="546" y="933"/>
                  </a:cubicBezTo>
                  <a:cubicBezTo>
                    <a:pt x="545" y="933"/>
                    <a:pt x="544" y="933"/>
                    <a:pt x="543" y="933"/>
                  </a:cubicBezTo>
                  <a:cubicBezTo>
                    <a:pt x="406" y="915"/>
                    <a:pt x="406" y="915"/>
                    <a:pt x="406" y="915"/>
                  </a:cubicBezTo>
                  <a:cubicBezTo>
                    <a:pt x="394" y="914"/>
                    <a:pt x="385" y="903"/>
                    <a:pt x="387" y="891"/>
                  </a:cubicBezTo>
                  <a:cubicBezTo>
                    <a:pt x="405" y="753"/>
                    <a:pt x="405" y="753"/>
                    <a:pt x="405" y="753"/>
                  </a:cubicBezTo>
                  <a:cubicBezTo>
                    <a:pt x="406" y="741"/>
                    <a:pt x="417" y="733"/>
                    <a:pt x="429" y="735"/>
                  </a:cubicBezTo>
                  <a:cubicBezTo>
                    <a:pt x="442" y="736"/>
                    <a:pt x="450" y="747"/>
                    <a:pt x="448" y="759"/>
                  </a:cubicBezTo>
                  <a:cubicBezTo>
                    <a:pt x="437" y="849"/>
                    <a:pt x="437" y="849"/>
                    <a:pt x="437" y="849"/>
                  </a:cubicBezTo>
                  <a:cubicBezTo>
                    <a:pt x="537" y="765"/>
                    <a:pt x="591" y="676"/>
                    <a:pt x="597" y="583"/>
                  </a:cubicBezTo>
                  <a:cubicBezTo>
                    <a:pt x="604" y="466"/>
                    <a:pt x="531" y="377"/>
                    <a:pt x="510" y="354"/>
                  </a:cubicBezTo>
                  <a:cubicBezTo>
                    <a:pt x="488" y="370"/>
                    <a:pt x="461" y="380"/>
                    <a:pt x="432" y="380"/>
                  </a:cubicBezTo>
                  <a:cubicBezTo>
                    <a:pt x="360" y="380"/>
                    <a:pt x="302" y="322"/>
                    <a:pt x="302" y="250"/>
                  </a:cubicBezTo>
                  <a:cubicBezTo>
                    <a:pt x="302" y="178"/>
                    <a:pt x="360" y="120"/>
                    <a:pt x="432" y="120"/>
                  </a:cubicBezTo>
                  <a:cubicBezTo>
                    <a:pt x="504" y="120"/>
                    <a:pt x="562" y="178"/>
                    <a:pt x="562" y="250"/>
                  </a:cubicBezTo>
                  <a:cubicBezTo>
                    <a:pt x="562" y="276"/>
                    <a:pt x="554" y="301"/>
                    <a:pt x="540" y="322"/>
                  </a:cubicBezTo>
                  <a:cubicBezTo>
                    <a:pt x="563" y="345"/>
                    <a:pt x="649" y="447"/>
                    <a:pt x="641" y="585"/>
                  </a:cubicBezTo>
                  <a:close/>
                  <a:moveTo>
                    <a:pt x="1279" y="382"/>
                  </a:moveTo>
                  <a:cubicBezTo>
                    <a:pt x="1187" y="485"/>
                    <a:pt x="1187" y="485"/>
                    <a:pt x="1187" y="485"/>
                  </a:cubicBezTo>
                  <a:cubicBezTo>
                    <a:pt x="1183" y="490"/>
                    <a:pt x="1177" y="493"/>
                    <a:pt x="1171" y="493"/>
                  </a:cubicBezTo>
                  <a:cubicBezTo>
                    <a:pt x="1165" y="493"/>
                    <a:pt x="1160" y="491"/>
                    <a:pt x="1156" y="487"/>
                  </a:cubicBezTo>
                  <a:cubicBezTo>
                    <a:pt x="1147" y="479"/>
                    <a:pt x="1146" y="465"/>
                    <a:pt x="1154" y="456"/>
                  </a:cubicBezTo>
                  <a:cubicBezTo>
                    <a:pt x="1215" y="388"/>
                    <a:pt x="1215" y="388"/>
                    <a:pt x="1215" y="388"/>
                  </a:cubicBezTo>
                  <a:cubicBezTo>
                    <a:pt x="1084" y="401"/>
                    <a:pt x="989" y="444"/>
                    <a:pt x="932" y="518"/>
                  </a:cubicBezTo>
                  <a:cubicBezTo>
                    <a:pt x="861" y="610"/>
                    <a:pt x="870" y="725"/>
                    <a:pt x="875" y="756"/>
                  </a:cubicBezTo>
                  <a:cubicBezTo>
                    <a:pt x="902" y="755"/>
                    <a:pt x="930" y="762"/>
                    <a:pt x="954" y="778"/>
                  </a:cubicBezTo>
                  <a:cubicBezTo>
                    <a:pt x="983" y="798"/>
                    <a:pt x="1002" y="828"/>
                    <a:pt x="1008" y="862"/>
                  </a:cubicBezTo>
                  <a:cubicBezTo>
                    <a:pt x="1015" y="896"/>
                    <a:pt x="1008" y="930"/>
                    <a:pt x="988" y="959"/>
                  </a:cubicBezTo>
                  <a:cubicBezTo>
                    <a:pt x="963" y="996"/>
                    <a:pt x="922" y="1016"/>
                    <a:pt x="881" y="1016"/>
                  </a:cubicBezTo>
                  <a:cubicBezTo>
                    <a:pt x="855" y="1016"/>
                    <a:pt x="830" y="1008"/>
                    <a:pt x="807" y="993"/>
                  </a:cubicBezTo>
                  <a:cubicBezTo>
                    <a:pt x="748" y="953"/>
                    <a:pt x="733" y="872"/>
                    <a:pt x="773" y="812"/>
                  </a:cubicBezTo>
                  <a:cubicBezTo>
                    <a:pt x="788" y="791"/>
                    <a:pt x="809" y="775"/>
                    <a:pt x="831" y="766"/>
                  </a:cubicBezTo>
                  <a:cubicBezTo>
                    <a:pt x="826" y="733"/>
                    <a:pt x="812" y="601"/>
                    <a:pt x="897" y="491"/>
                  </a:cubicBezTo>
                  <a:cubicBezTo>
                    <a:pt x="961" y="409"/>
                    <a:pt x="1065" y="360"/>
                    <a:pt x="1205" y="345"/>
                  </a:cubicBezTo>
                  <a:cubicBezTo>
                    <a:pt x="1145" y="292"/>
                    <a:pt x="1145" y="292"/>
                    <a:pt x="1145" y="292"/>
                  </a:cubicBezTo>
                  <a:cubicBezTo>
                    <a:pt x="1136" y="284"/>
                    <a:pt x="1135" y="270"/>
                    <a:pt x="1143" y="261"/>
                  </a:cubicBezTo>
                  <a:cubicBezTo>
                    <a:pt x="1151" y="252"/>
                    <a:pt x="1165" y="251"/>
                    <a:pt x="1174" y="259"/>
                  </a:cubicBezTo>
                  <a:cubicBezTo>
                    <a:pt x="1278" y="351"/>
                    <a:pt x="1278" y="351"/>
                    <a:pt x="1278" y="351"/>
                  </a:cubicBezTo>
                  <a:cubicBezTo>
                    <a:pt x="1282" y="355"/>
                    <a:pt x="1285" y="361"/>
                    <a:pt x="1285" y="366"/>
                  </a:cubicBezTo>
                  <a:cubicBezTo>
                    <a:pt x="1285" y="372"/>
                    <a:pt x="1283" y="378"/>
                    <a:pt x="1279" y="382"/>
                  </a:cubicBezTo>
                  <a:close/>
                  <a:moveTo>
                    <a:pt x="1540" y="455"/>
                  </a:moveTo>
                  <a:cubicBezTo>
                    <a:pt x="1515" y="492"/>
                    <a:pt x="1474" y="512"/>
                    <a:pt x="1433" y="512"/>
                  </a:cubicBezTo>
                  <a:cubicBezTo>
                    <a:pt x="1407" y="512"/>
                    <a:pt x="1382" y="504"/>
                    <a:pt x="1359" y="489"/>
                  </a:cubicBezTo>
                  <a:cubicBezTo>
                    <a:pt x="1300" y="449"/>
                    <a:pt x="1285" y="368"/>
                    <a:pt x="1325" y="308"/>
                  </a:cubicBezTo>
                  <a:cubicBezTo>
                    <a:pt x="1366" y="249"/>
                    <a:pt x="1447" y="234"/>
                    <a:pt x="1506" y="274"/>
                  </a:cubicBezTo>
                  <a:cubicBezTo>
                    <a:pt x="1535" y="294"/>
                    <a:pt x="1554" y="324"/>
                    <a:pt x="1560" y="358"/>
                  </a:cubicBezTo>
                  <a:cubicBezTo>
                    <a:pt x="1567" y="392"/>
                    <a:pt x="1560" y="426"/>
                    <a:pt x="1540" y="455"/>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162"/>
          <p:cNvSpPr txBox="1"/>
          <p:nvPr/>
        </p:nvSpPr>
        <p:spPr>
          <a:xfrm>
            <a:off x="537723" y="1233183"/>
            <a:ext cx="10814483" cy="5098003"/>
          </a:xfrm>
          <a:prstGeom prst="rect">
            <a:avLst/>
          </a:prstGeom>
          <a:noFill/>
          <a:ln>
            <a:noFill/>
          </a:ln>
        </p:spPr>
        <p:txBody>
          <a:bodyPr spcFirstLastPara="1" wrap="square" lIns="91433" tIns="45700" rIns="91433" bIns="45700" anchor="t" anchorCtr="0">
            <a:noAutofit/>
          </a:bodyPr>
          <a:lstStyle/>
          <a:p>
            <a:pPr marL="253993" lvl="1">
              <a:buClr>
                <a:srgbClr val="00C794"/>
              </a:buClr>
              <a:buSzPts val="1800"/>
            </a:pPr>
            <a:r>
              <a:rPr lang="en-GB" sz="4400" b="1" dirty="0">
                <a:solidFill>
                  <a:schemeClr val="accent6"/>
                </a:solidFill>
                <a:latin typeface="Trebuchet MS"/>
                <a:ea typeface="Trebuchet MS"/>
                <a:cs typeface="Trebuchet MS"/>
                <a:sym typeface="Trebuchet MS"/>
              </a:rPr>
              <a:t>What should commissioners do?</a:t>
            </a:r>
          </a:p>
          <a:p>
            <a:pPr marL="321725" lvl="1" indent="-67732">
              <a:buClr>
                <a:srgbClr val="00C794"/>
              </a:buClr>
              <a:buSzPts val="1800"/>
            </a:pPr>
            <a:endParaRPr lang="en-GB" sz="2400" b="1" dirty="0">
              <a:solidFill>
                <a:schemeClr val="accent6"/>
              </a:solidFill>
              <a:latin typeface="Trebuchet MS"/>
              <a:ea typeface="Trebuchet MS"/>
              <a:cs typeface="Trebuchet MS"/>
              <a:sym typeface="Trebuchet MS"/>
            </a:endParaRPr>
          </a:p>
          <a:p>
            <a:pPr marL="321725" lvl="1" indent="-67732">
              <a:buClr>
                <a:srgbClr val="00C794"/>
              </a:buClr>
              <a:buSzPts val="1800"/>
            </a:pPr>
            <a:endParaRPr lang="en-GB" sz="2400" b="1" dirty="0">
              <a:solidFill>
                <a:schemeClr val="accent6"/>
              </a:solidFill>
              <a:latin typeface="Trebuchet MS"/>
              <a:ea typeface="Trebuchet MS"/>
              <a:cs typeface="Trebuchet MS"/>
              <a:sym typeface="Trebuchet MS"/>
            </a:endParaRPr>
          </a:p>
          <a:p>
            <a:pPr marL="836075" lvl="1" indent="-514350">
              <a:buClr>
                <a:srgbClr val="00C794"/>
              </a:buClr>
              <a:buSzPts val="2700"/>
              <a:buFont typeface="+mj-lt"/>
              <a:buAutoNum type="alphaLcParenR" startAt="2"/>
            </a:pPr>
            <a:r>
              <a:rPr lang="en-GB" sz="3333" b="1" dirty="0">
                <a:solidFill>
                  <a:srgbClr val="575757"/>
                </a:solidFill>
                <a:latin typeface="Trebuchet MS"/>
                <a:ea typeface="Trebuchet MS"/>
                <a:cs typeface="Trebuchet MS"/>
                <a:sym typeface="Trebuchet MS"/>
              </a:rPr>
              <a:t>Enable Learning Cycles at all system scales</a:t>
            </a:r>
          </a:p>
          <a:p>
            <a:pPr marL="321725" lvl="1">
              <a:buClr>
                <a:srgbClr val="00C794"/>
              </a:buClr>
              <a:buSzPts val="2700"/>
            </a:pPr>
            <a:endParaRPr lang="en-GB" sz="3333" b="1" dirty="0">
              <a:solidFill>
                <a:srgbClr val="575757"/>
              </a:solidFill>
              <a:latin typeface="Trebuchet MS"/>
              <a:ea typeface="Trebuchet MS"/>
              <a:cs typeface="Trebuchet MS"/>
              <a:sym typeface="Trebuchet MS"/>
            </a:endParaRPr>
          </a:p>
          <a:p>
            <a:pPr marL="321725" lvl="1">
              <a:buClr>
                <a:srgbClr val="00C794"/>
              </a:buClr>
              <a:buSzPts val="2700"/>
            </a:pPr>
            <a:endParaRPr sz="3600" dirty="0">
              <a:solidFill>
                <a:srgbClr val="575757"/>
              </a:solidFill>
              <a:latin typeface="Trebuchet MS"/>
              <a:ea typeface="Trebuchet MS"/>
              <a:cs typeface="Trebuchet MS"/>
              <a:sym typeface="Trebuchet MS"/>
            </a:endParaRPr>
          </a:p>
        </p:txBody>
      </p:sp>
      <p:sp>
        <p:nvSpPr>
          <p:cNvPr id="1226" name="Google Shape;1226;p162"/>
          <p:cNvSpPr/>
          <p:nvPr/>
        </p:nvSpPr>
        <p:spPr>
          <a:xfrm rot="-5400000">
            <a:off x="11116165" y="-21445"/>
            <a:ext cx="1054387" cy="1097280"/>
          </a:xfrm>
          <a:prstGeom prst="triangle">
            <a:avLst>
              <a:gd name="adj" fmla="val 100000"/>
            </a:avLst>
          </a:prstGeom>
          <a:solidFill>
            <a:srgbClr val="00C794"/>
          </a:solidFill>
          <a:ln>
            <a:noFill/>
          </a:ln>
        </p:spPr>
        <p:txBody>
          <a:bodyPr spcFirstLastPara="1" wrap="square" lIns="91433" tIns="45700" rIns="91433" bIns="45700" anchor="ctr" anchorCtr="0">
            <a:noAutofit/>
          </a:bodyPr>
          <a:lstStyle/>
          <a:p>
            <a:pPr algn="ctr">
              <a:lnSpc>
                <a:spcPct val="90000"/>
              </a:lnSpc>
              <a:buClr>
                <a:srgbClr val="000000"/>
              </a:buClr>
              <a:buSzPts val="900"/>
            </a:pPr>
            <a:endParaRPr sz="1200">
              <a:solidFill>
                <a:srgbClr val="FFFFFF"/>
              </a:solidFill>
              <a:latin typeface="Trebuchet MS"/>
              <a:ea typeface="Trebuchet MS"/>
              <a:cs typeface="Trebuchet MS"/>
              <a:sym typeface="Trebuchet MS"/>
            </a:endParaRPr>
          </a:p>
        </p:txBody>
      </p:sp>
      <p:grpSp>
        <p:nvGrpSpPr>
          <p:cNvPr id="1227" name="Google Shape;1227;p162"/>
          <p:cNvGrpSpPr/>
          <p:nvPr/>
        </p:nvGrpSpPr>
        <p:grpSpPr>
          <a:xfrm>
            <a:off x="11644824" y="152623"/>
            <a:ext cx="457200" cy="326268"/>
            <a:chOff x="5440680" y="2961132"/>
            <a:chExt cx="1309116" cy="934212"/>
          </a:xfrm>
        </p:grpSpPr>
        <p:sp>
          <p:nvSpPr>
            <p:cNvPr id="1228" name="Google Shape;1228;p162"/>
            <p:cNvSpPr/>
            <p:nvPr/>
          </p:nvSpPr>
          <p:spPr>
            <a:xfrm>
              <a:off x="5440680" y="2961132"/>
              <a:ext cx="1309116" cy="934212"/>
            </a:xfrm>
            <a:custGeom>
              <a:avLst/>
              <a:gdLst/>
              <a:ahLst/>
              <a:cxnLst/>
              <a:rect l="l" t="t" r="r" b="b"/>
              <a:pathLst>
                <a:path w="1834" h="1308" extrusionOk="0">
                  <a:moveTo>
                    <a:pt x="1790" y="1308"/>
                  </a:moveTo>
                  <a:cubicBezTo>
                    <a:pt x="44" y="1308"/>
                    <a:pt x="44" y="1308"/>
                    <a:pt x="44" y="1308"/>
                  </a:cubicBezTo>
                  <a:cubicBezTo>
                    <a:pt x="20" y="1308"/>
                    <a:pt x="0" y="1288"/>
                    <a:pt x="0" y="1264"/>
                  </a:cubicBezTo>
                  <a:cubicBezTo>
                    <a:pt x="0" y="44"/>
                    <a:pt x="0" y="44"/>
                    <a:pt x="0" y="44"/>
                  </a:cubicBezTo>
                  <a:cubicBezTo>
                    <a:pt x="0" y="20"/>
                    <a:pt x="20" y="0"/>
                    <a:pt x="44" y="0"/>
                  </a:cubicBezTo>
                  <a:cubicBezTo>
                    <a:pt x="1790" y="0"/>
                    <a:pt x="1790" y="0"/>
                    <a:pt x="1790" y="0"/>
                  </a:cubicBezTo>
                  <a:cubicBezTo>
                    <a:pt x="1814" y="0"/>
                    <a:pt x="1834" y="20"/>
                    <a:pt x="1834" y="44"/>
                  </a:cubicBezTo>
                  <a:cubicBezTo>
                    <a:pt x="1834" y="1264"/>
                    <a:pt x="1834" y="1264"/>
                    <a:pt x="1834" y="1264"/>
                  </a:cubicBezTo>
                  <a:cubicBezTo>
                    <a:pt x="1834" y="1288"/>
                    <a:pt x="1814" y="1308"/>
                    <a:pt x="1790" y="1308"/>
                  </a:cubicBezTo>
                  <a:close/>
                  <a:moveTo>
                    <a:pt x="44" y="44"/>
                  </a:moveTo>
                  <a:cubicBezTo>
                    <a:pt x="44" y="1264"/>
                    <a:pt x="44" y="1264"/>
                    <a:pt x="44" y="1264"/>
                  </a:cubicBezTo>
                  <a:cubicBezTo>
                    <a:pt x="1790" y="1264"/>
                    <a:pt x="1790" y="1264"/>
                    <a:pt x="1790" y="1264"/>
                  </a:cubicBezTo>
                  <a:cubicBezTo>
                    <a:pt x="1790" y="44"/>
                    <a:pt x="1790" y="44"/>
                    <a:pt x="1790" y="44"/>
                  </a:cubicBezTo>
                  <a:lnTo>
                    <a:pt x="44" y="44"/>
                  </a:lnTo>
                  <a:close/>
                  <a:moveTo>
                    <a:pt x="539" y="270"/>
                  </a:moveTo>
                  <a:cubicBezTo>
                    <a:pt x="492" y="270"/>
                    <a:pt x="453" y="309"/>
                    <a:pt x="453" y="356"/>
                  </a:cubicBezTo>
                  <a:cubicBezTo>
                    <a:pt x="453" y="403"/>
                    <a:pt x="492" y="442"/>
                    <a:pt x="539" y="442"/>
                  </a:cubicBezTo>
                  <a:cubicBezTo>
                    <a:pt x="586" y="442"/>
                    <a:pt x="625" y="403"/>
                    <a:pt x="625" y="356"/>
                  </a:cubicBezTo>
                  <a:cubicBezTo>
                    <a:pt x="625" y="309"/>
                    <a:pt x="586" y="270"/>
                    <a:pt x="539" y="270"/>
                  </a:cubicBezTo>
                  <a:close/>
                  <a:moveTo>
                    <a:pt x="988" y="906"/>
                  </a:moveTo>
                  <a:cubicBezTo>
                    <a:pt x="960" y="906"/>
                    <a:pt x="933" y="919"/>
                    <a:pt x="917" y="943"/>
                  </a:cubicBezTo>
                  <a:cubicBezTo>
                    <a:pt x="890" y="982"/>
                    <a:pt x="900" y="1036"/>
                    <a:pt x="939" y="1063"/>
                  </a:cubicBezTo>
                  <a:cubicBezTo>
                    <a:pt x="978" y="1090"/>
                    <a:pt x="1032" y="1079"/>
                    <a:pt x="1059" y="1040"/>
                  </a:cubicBezTo>
                  <a:cubicBezTo>
                    <a:pt x="1085" y="1001"/>
                    <a:pt x="1075" y="947"/>
                    <a:pt x="1036" y="921"/>
                  </a:cubicBezTo>
                  <a:cubicBezTo>
                    <a:pt x="1021" y="911"/>
                    <a:pt x="1005" y="906"/>
                    <a:pt x="988" y="906"/>
                  </a:cubicBezTo>
                  <a:close/>
                  <a:moveTo>
                    <a:pt x="1540" y="402"/>
                  </a:moveTo>
                  <a:cubicBezTo>
                    <a:pt x="1512" y="402"/>
                    <a:pt x="1485" y="415"/>
                    <a:pt x="1469" y="439"/>
                  </a:cubicBezTo>
                  <a:cubicBezTo>
                    <a:pt x="1442" y="478"/>
                    <a:pt x="1452" y="532"/>
                    <a:pt x="1491" y="559"/>
                  </a:cubicBezTo>
                  <a:cubicBezTo>
                    <a:pt x="1530" y="586"/>
                    <a:pt x="1584" y="575"/>
                    <a:pt x="1611" y="536"/>
                  </a:cubicBezTo>
                  <a:cubicBezTo>
                    <a:pt x="1637" y="497"/>
                    <a:pt x="1627" y="443"/>
                    <a:pt x="1588" y="417"/>
                  </a:cubicBezTo>
                  <a:cubicBezTo>
                    <a:pt x="1573" y="407"/>
                    <a:pt x="1557" y="402"/>
                    <a:pt x="1540" y="402"/>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sp>
          <p:nvSpPr>
            <p:cNvPr id="1229" name="Google Shape;1229;p162"/>
            <p:cNvSpPr/>
            <p:nvPr/>
          </p:nvSpPr>
          <p:spPr>
            <a:xfrm>
              <a:off x="5517261" y="3036951"/>
              <a:ext cx="1155954" cy="782955"/>
            </a:xfrm>
            <a:custGeom>
              <a:avLst/>
              <a:gdLst/>
              <a:ahLst/>
              <a:cxnLst/>
              <a:rect l="l" t="t" r="r" b="b"/>
              <a:pathLst>
                <a:path w="1620" h="1096" extrusionOk="0">
                  <a:moveTo>
                    <a:pt x="1610" y="0"/>
                  </a:moveTo>
                  <a:cubicBezTo>
                    <a:pt x="10" y="0"/>
                    <a:pt x="10" y="0"/>
                    <a:pt x="10" y="0"/>
                  </a:cubicBezTo>
                  <a:cubicBezTo>
                    <a:pt x="5" y="0"/>
                    <a:pt x="0" y="5"/>
                    <a:pt x="0" y="10"/>
                  </a:cubicBezTo>
                  <a:cubicBezTo>
                    <a:pt x="0" y="1086"/>
                    <a:pt x="0" y="1086"/>
                    <a:pt x="0" y="1086"/>
                  </a:cubicBezTo>
                  <a:cubicBezTo>
                    <a:pt x="0" y="1091"/>
                    <a:pt x="5" y="1096"/>
                    <a:pt x="10" y="1096"/>
                  </a:cubicBezTo>
                  <a:cubicBezTo>
                    <a:pt x="1610" y="1096"/>
                    <a:pt x="1610" y="1096"/>
                    <a:pt x="1610" y="1096"/>
                  </a:cubicBezTo>
                  <a:cubicBezTo>
                    <a:pt x="1615" y="1096"/>
                    <a:pt x="1620" y="1091"/>
                    <a:pt x="1620" y="1086"/>
                  </a:cubicBezTo>
                  <a:cubicBezTo>
                    <a:pt x="1620" y="10"/>
                    <a:pt x="1620" y="10"/>
                    <a:pt x="1620" y="10"/>
                  </a:cubicBezTo>
                  <a:cubicBezTo>
                    <a:pt x="1620" y="5"/>
                    <a:pt x="1615" y="0"/>
                    <a:pt x="1610" y="0"/>
                  </a:cubicBezTo>
                  <a:close/>
                  <a:moveTo>
                    <a:pt x="816" y="150"/>
                  </a:moveTo>
                  <a:cubicBezTo>
                    <a:pt x="808" y="141"/>
                    <a:pt x="808" y="127"/>
                    <a:pt x="816" y="118"/>
                  </a:cubicBezTo>
                  <a:cubicBezTo>
                    <a:pt x="825" y="110"/>
                    <a:pt x="839" y="110"/>
                    <a:pt x="848" y="118"/>
                  </a:cubicBezTo>
                  <a:cubicBezTo>
                    <a:pt x="894" y="165"/>
                    <a:pt x="894" y="165"/>
                    <a:pt x="894" y="165"/>
                  </a:cubicBezTo>
                  <a:cubicBezTo>
                    <a:pt x="940" y="118"/>
                    <a:pt x="940" y="118"/>
                    <a:pt x="940" y="118"/>
                  </a:cubicBezTo>
                  <a:cubicBezTo>
                    <a:pt x="949" y="110"/>
                    <a:pt x="963" y="110"/>
                    <a:pt x="972" y="118"/>
                  </a:cubicBezTo>
                  <a:cubicBezTo>
                    <a:pt x="980" y="127"/>
                    <a:pt x="980" y="141"/>
                    <a:pt x="972" y="150"/>
                  </a:cubicBezTo>
                  <a:cubicBezTo>
                    <a:pt x="925" y="196"/>
                    <a:pt x="925" y="196"/>
                    <a:pt x="925" y="196"/>
                  </a:cubicBezTo>
                  <a:cubicBezTo>
                    <a:pt x="972" y="242"/>
                    <a:pt x="972" y="242"/>
                    <a:pt x="972" y="242"/>
                  </a:cubicBezTo>
                  <a:cubicBezTo>
                    <a:pt x="980" y="251"/>
                    <a:pt x="980" y="265"/>
                    <a:pt x="972" y="274"/>
                  </a:cubicBezTo>
                  <a:cubicBezTo>
                    <a:pt x="967" y="278"/>
                    <a:pt x="962" y="280"/>
                    <a:pt x="956" y="280"/>
                  </a:cubicBezTo>
                  <a:cubicBezTo>
                    <a:pt x="950" y="280"/>
                    <a:pt x="945" y="278"/>
                    <a:pt x="940" y="274"/>
                  </a:cubicBezTo>
                  <a:cubicBezTo>
                    <a:pt x="894" y="227"/>
                    <a:pt x="894" y="227"/>
                    <a:pt x="894" y="227"/>
                  </a:cubicBezTo>
                  <a:cubicBezTo>
                    <a:pt x="848" y="274"/>
                    <a:pt x="848" y="274"/>
                    <a:pt x="848" y="274"/>
                  </a:cubicBezTo>
                  <a:cubicBezTo>
                    <a:pt x="843" y="278"/>
                    <a:pt x="838" y="280"/>
                    <a:pt x="832" y="280"/>
                  </a:cubicBezTo>
                  <a:cubicBezTo>
                    <a:pt x="826" y="280"/>
                    <a:pt x="821" y="278"/>
                    <a:pt x="816" y="274"/>
                  </a:cubicBezTo>
                  <a:cubicBezTo>
                    <a:pt x="808" y="265"/>
                    <a:pt x="808" y="251"/>
                    <a:pt x="816" y="242"/>
                  </a:cubicBezTo>
                  <a:cubicBezTo>
                    <a:pt x="863" y="196"/>
                    <a:pt x="863" y="196"/>
                    <a:pt x="863" y="196"/>
                  </a:cubicBezTo>
                  <a:lnTo>
                    <a:pt x="816" y="150"/>
                  </a:lnTo>
                  <a:close/>
                  <a:moveTo>
                    <a:pt x="260" y="692"/>
                  </a:moveTo>
                  <a:cubicBezTo>
                    <a:pt x="268" y="701"/>
                    <a:pt x="268" y="715"/>
                    <a:pt x="260" y="724"/>
                  </a:cubicBezTo>
                  <a:cubicBezTo>
                    <a:pt x="255" y="728"/>
                    <a:pt x="250" y="730"/>
                    <a:pt x="244" y="730"/>
                  </a:cubicBezTo>
                  <a:cubicBezTo>
                    <a:pt x="238" y="730"/>
                    <a:pt x="233" y="728"/>
                    <a:pt x="228" y="724"/>
                  </a:cubicBezTo>
                  <a:cubicBezTo>
                    <a:pt x="182" y="677"/>
                    <a:pt x="182" y="677"/>
                    <a:pt x="182" y="677"/>
                  </a:cubicBezTo>
                  <a:cubicBezTo>
                    <a:pt x="136" y="724"/>
                    <a:pt x="136" y="724"/>
                    <a:pt x="136" y="724"/>
                  </a:cubicBezTo>
                  <a:cubicBezTo>
                    <a:pt x="131" y="728"/>
                    <a:pt x="126" y="730"/>
                    <a:pt x="120" y="730"/>
                  </a:cubicBezTo>
                  <a:cubicBezTo>
                    <a:pt x="114" y="730"/>
                    <a:pt x="109" y="728"/>
                    <a:pt x="104" y="724"/>
                  </a:cubicBezTo>
                  <a:cubicBezTo>
                    <a:pt x="96" y="715"/>
                    <a:pt x="96" y="701"/>
                    <a:pt x="104" y="692"/>
                  </a:cubicBezTo>
                  <a:cubicBezTo>
                    <a:pt x="151" y="646"/>
                    <a:pt x="151" y="646"/>
                    <a:pt x="151" y="646"/>
                  </a:cubicBezTo>
                  <a:cubicBezTo>
                    <a:pt x="104" y="600"/>
                    <a:pt x="104" y="600"/>
                    <a:pt x="104" y="600"/>
                  </a:cubicBezTo>
                  <a:cubicBezTo>
                    <a:pt x="96" y="591"/>
                    <a:pt x="96" y="577"/>
                    <a:pt x="104" y="568"/>
                  </a:cubicBezTo>
                  <a:cubicBezTo>
                    <a:pt x="113" y="560"/>
                    <a:pt x="127" y="560"/>
                    <a:pt x="136" y="568"/>
                  </a:cubicBezTo>
                  <a:cubicBezTo>
                    <a:pt x="182" y="615"/>
                    <a:pt x="182" y="615"/>
                    <a:pt x="182" y="615"/>
                  </a:cubicBezTo>
                  <a:cubicBezTo>
                    <a:pt x="228" y="568"/>
                    <a:pt x="228" y="568"/>
                    <a:pt x="228" y="568"/>
                  </a:cubicBezTo>
                  <a:cubicBezTo>
                    <a:pt x="237" y="560"/>
                    <a:pt x="251" y="560"/>
                    <a:pt x="260" y="568"/>
                  </a:cubicBezTo>
                  <a:cubicBezTo>
                    <a:pt x="268" y="577"/>
                    <a:pt x="268" y="591"/>
                    <a:pt x="260" y="600"/>
                  </a:cubicBezTo>
                  <a:cubicBezTo>
                    <a:pt x="213" y="646"/>
                    <a:pt x="213" y="646"/>
                    <a:pt x="213" y="646"/>
                  </a:cubicBezTo>
                  <a:lnTo>
                    <a:pt x="260" y="692"/>
                  </a:lnTo>
                  <a:close/>
                  <a:moveTo>
                    <a:pt x="641" y="585"/>
                  </a:moveTo>
                  <a:cubicBezTo>
                    <a:pt x="635" y="689"/>
                    <a:pt x="577" y="788"/>
                    <a:pt x="469" y="879"/>
                  </a:cubicBezTo>
                  <a:cubicBezTo>
                    <a:pt x="549" y="890"/>
                    <a:pt x="549" y="890"/>
                    <a:pt x="549" y="890"/>
                  </a:cubicBezTo>
                  <a:cubicBezTo>
                    <a:pt x="561" y="891"/>
                    <a:pt x="569" y="902"/>
                    <a:pt x="568" y="914"/>
                  </a:cubicBezTo>
                  <a:cubicBezTo>
                    <a:pt x="566" y="925"/>
                    <a:pt x="557" y="933"/>
                    <a:pt x="546" y="933"/>
                  </a:cubicBezTo>
                  <a:cubicBezTo>
                    <a:pt x="545" y="933"/>
                    <a:pt x="544" y="933"/>
                    <a:pt x="543" y="933"/>
                  </a:cubicBezTo>
                  <a:cubicBezTo>
                    <a:pt x="406" y="915"/>
                    <a:pt x="406" y="915"/>
                    <a:pt x="406" y="915"/>
                  </a:cubicBezTo>
                  <a:cubicBezTo>
                    <a:pt x="394" y="914"/>
                    <a:pt x="385" y="903"/>
                    <a:pt x="387" y="891"/>
                  </a:cubicBezTo>
                  <a:cubicBezTo>
                    <a:pt x="405" y="753"/>
                    <a:pt x="405" y="753"/>
                    <a:pt x="405" y="753"/>
                  </a:cubicBezTo>
                  <a:cubicBezTo>
                    <a:pt x="406" y="741"/>
                    <a:pt x="417" y="733"/>
                    <a:pt x="429" y="735"/>
                  </a:cubicBezTo>
                  <a:cubicBezTo>
                    <a:pt x="442" y="736"/>
                    <a:pt x="450" y="747"/>
                    <a:pt x="448" y="759"/>
                  </a:cubicBezTo>
                  <a:cubicBezTo>
                    <a:pt x="437" y="849"/>
                    <a:pt x="437" y="849"/>
                    <a:pt x="437" y="849"/>
                  </a:cubicBezTo>
                  <a:cubicBezTo>
                    <a:pt x="537" y="765"/>
                    <a:pt x="591" y="676"/>
                    <a:pt x="597" y="583"/>
                  </a:cubicBezTo>
                  <a:cubicBezTo>
                    <a:pt x="604" y="466"/>
                    <a:pt x="531" y="377"/>
                    <a:pt x="510" y="354"/>
                  </a:cubicBezTo>
                  <a:cubicBezTo>
                    <a:pt x="488" y="370"/>
                    <a:pt x="461" y="380"/>
                    <a:pt x="432" y="380"/>
                  </a:cubicBezTo>
                  <a:cubicBezTo>
                    <a:pt x="360" y="380"/>
                    <a:pt x="302" y="322"/>
                    <a:pt x="302" y="250"/>
                  </a:cubicBezTo>
                  <a:cubicBezTo>
                    <a:pt x="302" y="178"/>
                    <a:pt x="360" y="120"/>
                    <a:pt x="432" y="120"/>
                  </a:cubicBezTo>
                  <a:cubicBezTo>
                    <a:pt x="504" y="120"/>
                    <a:pt x="562" y="178"/>
                    <a:pt x="562" y="250"/>
                  </a:cubicBezTo>
                  <a:cubicBezTo>
                    <a:pt x="562" y="276"/>
                    <a:pt x="554" y="301"/>
                    <a:pt x="540" y="322"/>
                  </a:cubicBezTo>
                  <a:cubicBezTo>
                    <a:pt x="563" y="345"/>
                    <a:pt x="649" y="447"/>
                    <a:pt x="641" y="585"/>
                  </a:cubicBezTo>
                  <a:close/>
                  <a:moveTo>
                    <a:pt x="1279" y="382"/>
                  </a:moveTo>
                  <a:cubicBezTo>
                    <a:pt x="1187" y="485"/>
                    <a:pt x="1187" y="485"/>
                    <a:pt x="1187" y="485"/>
                  </a:cubicBezTo>
                  <a:cubicBezTo>
                    <a:pt x="1183" y="490"/>
                    <a:pt x="1177" y="493"/>
                    <a:pt x="1171" y="493"/>
                  </a:cubicBezTo>
                  <a:cubicBezTo>
                    <a:pt x="1165" y="493"/>
                    <a:pt x="1160" y="491"/>
                    <a:pt x="1156" y="487"/>
                  </a:cubicBezTo>
                  <a:cubicBezTo>
                    <a:pt x="1147" y="479"/>
                    <a:pt x="1146" y="465"/>
                    <a:pt x="1154" y="456"/>
                  </a:cubicBezTo>
                  <a:cubicBezTo>
                    <a:pt x="1215" y="388"/>
                    <a:pt x="1215" y="388"/>
                    <a:pt x="1215" y="388"/>
                  </a:cubicBezTo>
                  <a:cubicBezTo>
                    <a:pt x="1084" y="401"/>
                    <a:pt x="989" y="444"/>
                    <a:pt x="932" y="518"/>
                  </a:cubicBezTo>
                  <a:cubicBezTo>
                    <a:pt x="861" y="610"/>
                    <a:pt x="870" y="725"/>
                    <a:pt x="875" y="756"/>
                  </a:cubicBezTo>
                  <a:cubicBezTo>
                    <a:pt x="902" y="755"/>
                    <a:pt x="930" y="762"/>
                    <a:pt x="954" y="778"/>
                  </a:cubicBezTo>
                  <a:cubicBezTo>
                    <a:pt x="983" y="798"/>
                    <a:pt x="1002" y="828"/>
                    <a:pt x="1008" y="862"/>
                  </a:cubicBezTo>
                  <a:cubicBezTo>
                    <a:pt x="1015" y="896"/>
                    <a:pt x="1008" y="930"/>
                    <a:pt x="988" y="959"/>
                  </a:cubicBezTo>
                  <a:cubicBezTo>
                    <a:pt x="963" y="996"/>
                    <a:pt x="922" y="1016"/>
                    <a:pt x="881" y="1016"/>
                  </a:cubicBezTo>
                  <a:cubicBezTo>
                    <a:pt x="855" y="1016"/>
                    <a:pt x="830" y="1008"/>
                    <a:pt x="807" y="993"/>
                  </a:cubicBezTo>
                  <a:cubicBezTo>
                    <a:pt x="748" y="953"/>
                    <a:pt x="733" y="872"/>
                    <a:pt x="773" y="812"/>
                  </a:cubicBezTo>
                  <a:cubicBezTo>
                    <a:pt x="788" y="791"/>
                    <a:pt x="809" y="775"/>
                    <a:pt x="831" y="766"/>
                  </a:cubicBezTo>
                  <a:cubicBezTo>
                    <a:pt x="826" y="733"/>
                    <a:pt x="812" y="601"/>
                    <a:pt x="897" y="491"/>
                  </a:cubicBezTo>
                  <a:cubicBezTo>
                    <a:pt x="961" y="409"/>
                    <a:pt x="1065" y="360"/>
                    <a:pt x="1205" y="345"/>
                  </a:cubicBezTo>
                  <a:cubicBezTo>
                    <a:pt x="1145" y="292"/>
                    <a:pt x="1145" y="292"/>
                    <a:pt x="1145" y="292"/>
                  </a:cubicBezTo>
                  <a:cubicBezTo>
                    <a:pt x="1136" y="284"/>
                    <a:pt x="1135" y="270"/>
                    <a:pt x="1143" y="261"/>
                  </a:cubicBezTo>
                  <a:cubicBezTo>
                    <a:pt x="1151" y="252"/>
                    <a:pt x="1165" y="251"/>
                    <a:pt x="1174" y="259"/>
                  </a:cubicBezTo>
                  <a:cubicBezTo>
                    <a:pt x="1278" y="351"/>
                    <a:pt x="1278" y="351"/>
                    <a:pt x="1278" y="351"/>
                  </a:cubicBezTo>
                  <a:cubicBezTo>
                    <a:pt x="1282" y="355"/>
                    <a:pt x="1285" y="361"/>
                    <a:pt x="1285" y="366"/>
                  </a:cubicBezTo>
                  <a:cubicBezTo>
                    <a:pt x="1285" y="372"/>
                    <a:pt x="1283" y="378"/>
                    <a:pt x="1279" y="382"/>
                  </a:cubicBezTo>
                  <a:close/>
                  <a:moveTo>
                    <a:pt x="1540" y="455"/>
                  </a:moveTo>
                  <a:cubicBezTo>
                    <a:pt x="1515" y="492"/>
                    <a:pt x="1474" y="512"/>
                    <a:pt x="1433" y="512"/>
                  </a:cubicBezTo>
                  <a:cubicBezTo>
                    <a:pt x="1407" y="512"/>
                    <a:pt x="1382" y="504"/>
                    <a:pt x="1359" y="489"/>
                  </a:cubicBezTo>
                  <a:cubicBezTo>
                    <a:pt x="1300" y="449"/>
                    <a:pt x="1285" y="368"/>
                    <a:pt x="1325" y="308"/>
                  </a:cubicBezTo>
                  <a:cubicBezTo>
                    <a:pt x="1366" y="249"/>
                    <a:pt x="1447" y="234"/>
                    <a:pt x="1506" y="274"/>
                  </a:cubicBezTo>
                  <a:cubicBezTo>
                    <a:pt x="1535" y="294"/>
                    <a:pt x="1554" y="324"/>
                    <a:pt x="1560" y="358"/>
                  </a:cubicBezTo>
                  <a:cubicBezTo>
                    <a:pt x="1567" y="392"/>
                    <a:pt x="1560" y="426"/>
                    <a:pt x="1540" y="455"/>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grpSp>
    </p:spTree>
    <p:extLst>
      <p:ext uri="{BB962C8B-B14F-4D97-AF65-F5344CB8AC3E}">
        <p14:creationId xmlns:p14="http://schemas.microsoft.com/office/powerpoint/2010/main" val="365571668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97"/>
        <p:cNvGrpSpPr/>
        <p:nvPr/>
      </p:nvGrpSpPr>
      <p:grpSpPr>
        <a:xfrm>
          <a:off x="0" y="0"/>
          <a:ext cx="0" cy="0"/>
          <a:chOff x="0" y="0"/>
          <a:chExt cx="0" cy="0"/>
        </a:xfrm>
      </p:grpSpPr>
      <p:sp>
        <p:nvSpPr>
          <p:cNvPr id="10" name="Triangle 9">
            <a:extLst>
              <a:ext uri="{FF2B5EF4-FFF2-40B4-BE49-F238E27FC236}">
                <a16:creationId xmlns:a16="http://schemas.microsoft.com/office/drawing/2014/main" id="{097FB51A-1631-944D-B0D0-0E89B9D70F20}"/>
              </a:ext>
            </a:extLst>
          </p:cNvPr>
          <p:cNvSpPr/>
          <p:nvPr/>
        </p:nvSpPr>
        <p:spPr>
          <a:xfrm flipV="1">
            <a:off x="401749" y="1442546"/>
            <a:ext cx="4811779" cy="4542609"/>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98" name="Google Shape;3398;p47"/>
          <p:cNvSpPr txBox="1">
            <a:spLocks noGrp="1"/>
          </p:cNvSpPr>
          <p:nvPr>
            <p:ph type="title"/>
          </p:nvPr>
        </p:nvSpPr>
        <p:spPr>
          <a:xfrm>
            <a:off x="630000" y="622800"/>
            <a:ext cx="10933200" cy="498598"/>
          </a:xfrm>
          <a:prstGeom prst="rect">
            <a:avLst/>
          </a:prstGeom>
          <a:noFill/>
          <a:ln>
            <a:noFill/>
          </a:ln>
        </p:spPr>
        <p:txBody>
          <a:bodyPr spcFirstLastPara="1" vert="horz" wrap="square" lIns="0" tIns="0" rIns="0" bIns="0" rtlCol="0" anchor="t" anchorCtr="0">
            <a:spAutoFit/>
          </a:bodyPr>
          <a:lstStyle/>
          <a:p>
            <a:pPr>
              <a:buClr>
                <a:schemeClr val="accent6"/>
              </a:buClr>
              <a:buSzPts val="2400"/>
            </a:pPr>
            <a:r>
              <a:rPr lang="en-US" sz="3600">
                <a:solidFill>
                  <a:schemeClr val="accent4"/>
                </a:solidFill>
              </a:rPr>
              <a:t>Systems operate at different scales</a:t>
            </a:r>
            <a:endParaRPr sz="3600">
              <a:solidFill>
                <a:schemeClr val="accent4"/>
              </a:solidFill>
            </a:endParaRPr>
          </a:p>
        </p:txBody>
      </p:sp>
      <p:grpSp>
        <p:nvGrpSpPr>
          <p:cNvPr id="3399" name="Google Shape;3399;p47"/>
          <p:cNvGrpSpPr/>
          <p:nvPr/>
        </p:nvGrpSpPr>
        <p:grpSpPr>
          <a:xfrm>
            <a:off x="11644824" y="152623"/>
            <a:ext cx="457200" cy="326268"/>
            <a:chOff x="5440680" y="2961132"/>
            <a:chExt cx="1309116" cy="934212"/>
          </a:xfrm>
        </p:grpSpPr>
        <p:sp>
          <p:nvSpPr>
            <p:cNvPr id="3400" name="Google Shape;3400;p47"/>
            <p:cNvSpPr/>
            <p:nvPr/>
          </p:nvSpPr>
          <p:spPr>
            <a:xfrm>
              <a:off x="5440680" y="2961132"/>
              <a:ext cx="1309116" cy="934212"/>
            </a:xfrm>
            <a:custGeom>
              <a:avLst/>
              <a:gdLst/>
              <a:ahLst/>
              <a:cxnLst/>
              <a:rect l="l" t="t" r="r" b="b"/>
              <a:pathLst>
                <a:path w="1834" h="1308" extrusionOk="0">
                  <a:moveTo>
                    <a:pt x="1790" y="1308"/>
                  </a:moveTo>
                  <a:cubicBezTo>
                    <a:pt x="44" y="1308"/>
                    <a:pt x="44" y="1308"/>
                    <a:pt x="44" y="1308"/>
                  </a:cubicBezTo>
                  <a:cubicBezTo>
                    <a:pt x="20" y="1308"/>
                    <a:pt x="0" y="1288"/>
                    <a:pt x="0" y="1264"/>
                  </a:cubicBezTo>
                  <a:cubicBezTo>
                    <a:pt x="0" y="44"/>
                    <a:pt x="0" y="44"/>
                    <a:pt x="0" y="44"/>
                  </a:cubicBezTo>
                  <a:cubicBezTo>
                    <a:pt x="0" y="20"/>
                    <a:pt x="20" y="0"/>
                    <a:pt x="44" y="0"/>
                  </a:cubicBezTo>
                  <a:cubicBezTo>
                    <a:pt x="1790" y="0"/>
                    <a:pt x="1790" y="0"/>
                    <a:pt x="1790" y="0"/>
                  </a:cubicBezTo>
                  <a:cubicBezTo>
                    <a:pt x="1814" y="0"/>
                    <a:pt x="1834" y="20"/>
                    <a:pt x="1834" y="44"/>
                  </a:cubicBezTo>
                  <a:cubicBezTo>
                    <a:pt x="1834" y="1264"/>
                    <a:pt x="1834" y="1264"/>
                    <a:pt x="1834" y="1264"/>
                  </a:cubicBezTo>
                  <a:cubicBezTo>
                    <a:pt x="1834" y="1288"/>
                    <a:pt x="1814" y="1308"/>
                    <a:pt x="1790" y="1308"/>
                  </a:cubicBezTo>
                  <a:close/>
                  <a:moveTo>
                    <a:pt x="44" y="44"/>
                  </a:moveTo>
                  <a:cubicBezTo>
                    <a:pt x="44" y="1264"/>
                    <a:pt x="44" y="1264"/>
                    <a:pt x="44" y="1264"/>
                  </a:cubicBezTo>
                  <a:cubicBezTo>
                    <a:pt x="1790" y="1264"/>
                    <a:pt x="1790" y="1264"/>
                    <a:pt x="1790" y="1264"/>
                  </a:cubicBezTo>
                  <a:cubicBezTo>
                    <a:pt x="1790" y="44"/>
                    <a:pt x="1790" y="44"/>
                    <a:pt x="1790" y="44"/>
                  </a:cubicBezTo>
                  <a:lnTo>
                    <a:pt x="44" y="44"/>
                  </a:lnTo>
                  <a:close/>
                  <a:moveTo>
                    <a:pt x="539" y="270"/>
                  </a:moveTo>
                  <a:cubicBezTo>
                    <a:pt x="492" y="270"/>
                    <a:pt x="453" y="309"/>
                    <a:pt x="453" y="356"/>
                  </a:cubicBezTo>
                  <a:cubicBezTo>
                    <a:pt x="453" y="403"/>
                    <a:pt x="492" y="442"/>
                    <a:pt x="539" y="442"/>
                  </a:cubicBezTo>
                  <a:cubicBezTo>
                    <a:pt x="586" y="442"/>
                    <a:pt x="625" y="403"/>
                    <a:pt x="625" y="356"/>
                  </a:cubicBezTo>
                  <a:cubicBezTo>
                    <a:pt x="625" y="309"/>
                    <a:pt x="586" y="270"/>
                    <a:pt x="539" y="270"/>
                  </a:cubicBezTo>
                  <a:close/>
                  <a:moveTo>
                    <a:pt x="988" y="906"/>
                  </a:moveTo>
                  <a:cubicBezTo>
                    <a:pt x="960" y="906"/>
                    <a:pt x="933" y="919"/>
                    <a:pt x="917" y="943"/>
                  </a:cubicBezTo>
                  <a:cubicBezTo>
                    <a:pt x="890" y="982"/>
                    <a:pt x="900" y="1036"/>
                    <a:pt x="939" y="1063"/>
                  </a:cubicBezTo>
                  <a:cubicBezTo>
                    <a:pt x="978" y="1090"/>
                    <a:pt x="1032" y="1079"/>
                    <a:pt x="1059" y="1040"/>
                  </a:cubicBezTo>
                  <a:cubicBezTo>
                    <a:pt x="1085" y="1001"/>
                    <a:pt x="1075" y="947"/>
                    <a:pt x="1036" y="921"/>
                  </a:cubicBezTo>
                  <a:cubicBezTo>
                    <a:pt x="1021" y="911"/>
                    <a:pt x="1005" y="906"/>
                    <a:pt x="988" y="906"/>
                  </a:cubicBezTo>
                  <a:close/>
                  <a:moveTo>
                    <a:pt x="1540" y="402"/>
                  </a:moveTo>
                  <a:cubicBezTo>
                    <a:pt x="1512" y="402"/>
                    <a:pt x="1485" y="415"/>
                    <a:pt x="1469" y="439"/>
                  </a:cubicBezTo>
                  <a:cubicBezTo>
                    <a:pt x="1442" y="478"/>
                    <a:pt x="1452" y="532"/>
                    <a:pt x="1491" y="559"/>
                  </a:cubicBezTo>
                  <a:cubicBezTo>
                    <a:pt x="1530" y="586"/>
                    <a:pt x="1584" y="575"/>
                    <a:pt x="1611" y="536"/>
                  </a:cubicBezTo>
                  <a:cubicBezTo>
                    <a:pt x="1637" y="497"/>
                    <a:pt x="1627" y="443"/>
                    <a:pt x="1588" y="417"/>
                  </a:cubicBezTo>
                  <a:cubicBezTo>
                    <a:pt x="1573" y="407"/>
                    <a:pt x="1557" y="402"/>
                    <a:pt x="1540" y="402"/>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sp>
          <p:nvSpPr>
            <p:cNvPr id="3401" name="Google Shape;3401;p47"/>
            <p:cNvSpPr/>
            <p:nvPr/>
          </p:nvSpPr>
          <p:spPr>
            <a:xfrm>
              <a:off x="5517261" y="3036951"/>
              <a:ext cx="1155954" cy="782955"/>
            </a:xfrm>
            <a:custGeom>
              <a:avLst/>
              <a:gdLst/>
              <a:ahLst/>
              <a:cxnLst/>
              <a:rect l="l" t="t" r="r" b="b"/>
              <a:pathLst>
                <a:path w="1620" h="1096" extrusionOk="0">
                  <a:moveTo>
                    <a:pt x="1610" y="0"/>
                  </a:moveTo>
                  <a:cubicBezTo>
                    <a:pt x="10" y="0"/>
                    <a:pt x="10" y="0"/>
                    <a:pt x="10" y="0"/>
                  </a:cubicBezTo>
                  <a:cubicBezTo>
                    <a:pt x="5" y="0"/>
                    <a:pt x="0" y="5"/>
                    <a:pt x="0" y="10"/>
                  </a:cubicBezTo>
                  <a:cubicBezTo>
                    <a:pt x="0" y="1086"/>
                    <a:pt x="0" y="1086"/>
                    <a:pt x="0" y="1086"/>
                  </a:cubicBezTo>
                  <a:cubicBezTo>
                    <a:pt x="0" y="1091"/>
                    <a:pt x="5" y="1096"/>
                    <a:pt x="10" y="1096"/>
                  </a:cubicBezTo>
                  <a:cubicBezTo>
                    <a:pt x="1610" y="1096"/>
                    <a:pt x="1610" y="1096"/>
                    <a:pt x="1610" y="1096"/>
                  </a:cubicBezTo>
                  <a:cubicBezTo>
                    <a:pt x="1615" y="1096"/>
                    <a:pt x="1620" y="1091"/>
                    <a:pt x="1620" y="1086"/>
                  </a:cubicBezTo>
                  <a:cubicBezTo>
                    <a:pt x="1620" y="10"/>
                    <a:pt x="1620" y="10"/>
                    <a:pt x="1620" y="10"/>
                  </a:cubicBezTo>
                  <a:cubicBezTo>
                    <a:pt x="1620" y="5"/>
                    <a:pt x="1615" y="0"/>
                    <a:pt x="1610" y="0"/>
                  </a:cubicBezTo>
                  <a:close/>
                  <a:moveTo>
                    <a:pt x="816" y="150"/>
                  </a:moveTo>
                  <a:cubicBezTo>
                    <a:pt x="808" y="141"/>
                    <a:pt x="808" y="127"/>
                    <a:pt x="816" y="118"/>
                  </a:cubicBezTo>
                  <a:cubicBezTo>
                    <a:pt x="825" y="110"/>
                    <a:pt x="839" y="110"/>
                    <a:pt x="848" y="118"/>
                  </a:cubicBezTo>
                  <a:cubicBezTo>
                    <a:pt x="894" y="165"/>
                    <a:pt x="894" y="165"/>
                    <a:pt x="894" y="165"/>
                  </a:cubicBezTo>
                  <a:cubicBezTo>
                    <a:pt x="940" y="118"/>
                    <a:pt x="940" y="118"/>
                    <a:pt x="940" y="118"/>
                  </a:cubicBezTo>
                  <a:cubicBezTo>
                    <a:pt x="949" y="110"/>
                    <a:pt x="963" y="110"/>
                    <a:pt x="972" y="118"/>
                  </a:cubicBezTo>
                  <a:cubicBezTo>
                    <a:pt x="980" y="127"/>
                    <a:pt x="980" y="141"/>
                    <a:pt x="972" y="150"/>
                  </a:cubicBezTo>
                  <a:cubicBezTo>
                    <a:pt x="925" y="196"/>
                    <a:pt x="925" y="196"/>
                    <a:pt x="925" y="196"/>
                  </a:cubicBezTo>
                  <a:cubicBezTo>
                    <a:pt x="972" y="242"/>
                    <a:pt x="972" y="242"/>
                    <a:pt x="972" y="242"/>
                  </a:cubicBezTo>
                  <a:cubicBezTo>
                    <a:pt x="980" y="251"/>
                    <a:pt x="980" y="265"/>
                    <a:pt x="972" y="274"/>
                  </a:cubicBezTo>
                  <a:cubicBezTo>
                    <a:pt x="967" y="278"/>
                    <a:pt x="962" y="280"/>
                    <a:pt x="956" y="280"/>
                  </a:cubicBezTo>
                  <a:cubicBezTo>
                    <a:pt x="950" y="280"/>
                    <a:pt x="945" y="278"/>
                    <a:pt x="940" y="274"/>
                  </a:cubicBezTo>
                  <a:cubicBezTo>
                    <a:pt x="894" y="227"/>
                    <a:pt x="894" y="227"/>
                    <a:pt x="894" y="227"/>
                  </a:cubicBezTo>
                  <a:cubicBezTo>
                    <a:pt x="848" y="274"/>
                    <a:pt x="848" y="274"/>
                    <a:pt x="848" y="274"/>
                  </a:cubicBezTo>
                  <a:cubicBezTo>
                    <a:pt x="843" y="278"/>
                    <a:pt x="838" y="280"/>
                    <a:pt x="832" y="280"/>
                  </a:cubicBezTo>
                  <a:cubicBezTo>
                    <a:pt x="826" y="280"/>
                    <a:pt x="821" y="278"/>
                    <a:pt x="816" y="274"/>
                  </a:cubicBezTo>
                  <a:cubicBezTo>
                    <a:pt x="808" y="265"/>
                    <a:pt x="808" y="251"/>
                    <a:pt x="816" y="242"/>
                  </a:cubicBezTo>
                  <a:cubicBezTo>
                    <a:pt x="863" y="196"/>
                    <a:pt x="863" y="196"/>
                    <a:pt x="863" y="196"/>
                  </a:cubicBezTo>
                  <a:lnTo>
                    <a:pt x="816" y="150"/>
                  </a:lnTo>
                  <a:close/>
                  <a:moveTo>
                    <a:pt x="260" y="692"/>
                  </a:moveTo>
                  <a:cubicBezTo>
                    <a:pt x="268" y="701"/>
                    <a:pt x="268" y="715"/>
                    <a:pt x="260" y="724"/>
                  </a:cubicBezTo>
                  <a:cubicBezTo>
                    <a:pt x="255" y="728"/>
                    <a:pt x="250" y="730"/>
                    <a:pt x="244" y="730"/>
                  </a:cubicBezTo>
                  <a:cubicBezTo>
                    <a:pt x="238" y="730"/>
                    <a:pt x="233" y="728"/>
                    <a:pt x="228" y="724"/>
                  </a:cubicBezTo>
                  <a:cubicBezTo>
                    <a:pt x="182" y="677"/>
                    <a:pt x="182" y="677"/>
                    <a:pt x="182" y="677"/>
                  </a:cubicBezTo>
                  <a:cubicBezTo>
                    <a:pt x="136" y="724"/>
                    <a:pt x="136" y="724"/>
                    <a:pt x="136" y="724"/>
                  </a:cubicBezTo>
                  <a:cubicBezTo>
                    <a:pt x="131" y="728"/>
                    <a:pt x="126" y="730"/>
                    <a:pt x="120" y="730"/>
                  </a:cubicBezTo>
                  <a:cubicBezTo>
                    <a:pt x="114" y="730"/>
                    <a:pt x="109" y="728"/>
                    <a:pt x="104" y="724"/>
                  </a:cubicBezTo>
                  <a:cubicBezTo>
                    <a:pt x="96" y="715"/>
                    <a:pt x="96" y="701"/>
                    <a:pt x="104" y="692"/>
                  </a:cubicBezTo>
                  <a:cubicBezTo>
                    <a:pt x="151" y="646"/>
                    <a:pt x="151" y="646"/>
                    <a:pt x="151" y="646"/>
                  </a:cubicBezTo>
                  <a:cubicBezTo>
                    <a:pt x="104" y="600"/>
                    <a:pt x="104" y="600"/>
                    <a:pt x="104" y="600"/>
                  </a:cubicBezTo>
                  <a:cubicBezTo>
                    <a:pt x="96" y="591"/>
                    <a:pt x="96" y="577"/>
                    <a:pt x="104" y="568"/>
                  </a:cubicBezTo>
                  <a:cubicBezTo>
                    <a:pt x="113" y="560"/>
                    <a:pt x="127" y="560"/>
                    <a:pt x="136" y="568"/>
                  </a:cubicBezTo>
                  <a:cubicBezTo>
                    <a:pt x="182" y="615"/>
                    <a:pt x="182" y="615"/>
                    <a:pt x="182" y="615"/>
                  </a:cubicBezTo>
                  <a:cubicBezTo>
                    <a:pt x="228" y="568"/>
                    <a:pt x="228" y="568"/>
                    <a:pt x="228" y="568"/>
                  </a:cubicBezTo>
                  <a:cubicBezTo>
                    <a:pt x="237" y="560"/>
                    <a:pt x="251" y="560"/>
                    <a:pt x="260" y="568"/>
                  </a:cubicBezTo>
                  <a:cubicBezTo>
                    <a:pt x="268" y="577"/>
                    <a:pt x="268" y="591"/>
                    <a:pt x="260" y="600"/>
                  </a:cubicBezTo>
                  <a:cubicBezTo>
                    <a:pt x="213" y="646"/>
                    <a:pt x="213" y="646"/>
                    <a:pt x="213" y="646"/>
                  </a:cubicBezTo>
                  <a:lnTo>
                    <a:pt x="260" y="692"/>
                  </a:lnTo>
                  <a:close/>
                  <a:moveTo>
                    <a:pt x="641" y="585"/>
                  </a:moveTo>
                  <a:cubicBezTo>
                    <a:pt x="635" y="689"/>
                    <a:pt x="577" y="788"/>
                    <a:pt x="469" y="879"/>
                  </a:cubicBezTo>
                  <a:cubicBezTo>
                    <a:pt x="549" y="890"/>
                    <a:pt x="549" y="890"/>
                    <a:pt x="549" y="890"/>
                  </a:cubicBezTo>
                  <a:cubicBezTo>
                    <a:pt x="561" y="891"/>
                    <a:pt x="569" y="902"/>
                    <a:pt x="568" y="914"/>
                  </a:cubicBezTo>
                  <a:cubicBezTo>
                    <a:pt x="566" y="925"/>
                    <a:pt x="557" y="933"/>
                    <a:pt x="546" y="933"/>
                  </a:cubicBezTo>
                  <a:cubicBezTo>
                    <a:pt x="545" y="933"/>
                    <a:pt x="544" y="933"/>
                    <a:pt x="543" y="933"/>
                  </a:cubicBezTo>
                  <a:cubicBezTo>
                    <a:pt x="406" y="915"/>
                    <a:pt x="406" y="915"/>
                    <a:pt x="406" y="915"/>
                  </a:cubicBezTo>
                  <a:cubicBezTo>
                    <a:pt x="394" y="914"/>
                    <a:pt x="385" y="903"/>
                    <a:pt x="387" y="891"/>
                  </a:cubicBezTo>
                  <a:cubicBezTo>
                    <a:pt x="405" y="753"/>
                    <a:pt x="405" y="753"/>
                    <a:pt x="405" y="753"/>
                  </a:cubicBezTo>
                  <a:cubicBezTo>
                    <a:pt x="406" y="741"/>
                    <a:pt x="417" y="733"/>
                    <a:pt x="429" y="735"/>
                  </a:cubicBezTo>
                  <a:cubicBezTo>
                    <a:pt x="442" y="736"/>
                    <a:pt x="450" y="747"/>
                    <a:pt x="448" y="759"/>
                  </a:cubicBezTo>
                  <a:cubicBezTo>
                    <a:pt x="437" y="849"/>
                    <a:pt x="437" y="849"/>
                    <a:pt x="437" y="849"/>
                  </a:cubicBezTo>
                  <a:cubicBezTo>
                    <a:pt x="537" y="765"/>
                    <a:pt x="591" y="676"/>
                    <a:pt x="597" y="583"/>
                  </a:cubicBezTo>
                  <a:cubicBezTo>
                    <a:pt x="604" y="466"/>
                    <a:pt x="531" y="377"/>
                    <a:pt x="510" y="354"/>
                  </a:cubicBezTo>
                  <a:cubicBezTo>
                    <a:pt x="488" y="370"/>
                    <a:pt x="461" y="380"/>
                    <a:pt x="432" y="380"/>
                  </a:cubicBezTo>
                  <a:cubicBezTo>
                    <a:pt x="360" y="380"/>
                    <a:pt x="302" y="322"/>
                    <a:pt x="302" y="250"/>
                  </a:cubicBezTo>
                  <a:cubicBezTo>
                    <a:pt x="302" y="178"/>
                    <a:pt x="360" y="120"/>
                    <a:pt x="432" y="120"/>
                  </a:cubicBezTo>
                  <a:cubicBezTo>
                    <a:pt x="504" y="120"/>
                    <a:pt x="562" y="178"/>
                    <a:pt x="562" y="250"/>
                  </a:cubicBezTo>
                  <a:cubicBezTo>
                    <a:pt x="562" y="276"/>
                    <a:pt x="554" y="301"/>
                    <a:pt x="540" y="322"/>
                  </a:cubicBezTo>
                  <a:cubicBezTo>
                    <a:pt x="563" y="345"/>
                    <a:pt x="649" y="447"/>
                    <a:pt x="641" y="585"/>
                  </a:cubicBezTo>
                  <a:close/>
                  <a:moveTo>
                    <a:pt x="1279" y="382"/>
                  </a:moveTo>
                  <a:cubicBezTo>
                    <a:pt x="1187" y="485"/>
                    <a:pt x="1187" y="485"/>
                    <a:pt x="1187" y="485"/>
                  </a:cubicBezTo>
                  <a:cubicBezTo>
                    <a:pt x="1183" y="490"/>
                    <a:pt x="1177" y="493"/>
                    <a:pt x="1171" y="493"/>
                  </a:cubicBezTo>
                  <a:cubicBezTo>
                    <a:pt x="1165" y="493"/>
                    <a:pt x="1160" y="491"/>
                    <a:pt x="1156" y="487"/>
                  </a:cubicBezTo>
                  <a:cubicBezTo>
                    <a:pt x="1147" y="479"/>
                    <a:pt x="1146" y="465"/>
                    <a:pt x="1154" y="456"/>
                  </a:cubicBezTo>
                  <a:cubicBezTo>
                    <a:pt x="1215" y="388"/>
                    <a:pt x="1215" y="388"/>
                    <a:pt x="1215" y="388"/>
                  </a:cubicBezTo>
                  <a:cubicBezTo>
                    <a:pt x="1084" y="401"/>
                    <a:pt x="989" y="444"/>
                    <a:pt x="932" y="518"/>
                  </a:cubicBezTo>
                  <a:cubicBezTo>
                    <a:pt x="861" y="610"/>
                    <a:pt x="870" y="725"/>
                    <a:pt x="875" y="756"/>
                  </a:cubicBezTo>
                  <a:cubicBezTo>
                    <a:pt x="902" y="755"/>
                    <a:pt x="930" y="762"/>
                    <a:pt x="954" y="778"/>
                  </a:cubicBezTo>
                  <a:cubicBezTo>
                    <a:pt x="983" y="798"/>
                    <a:pt x="1002" y="828"/>
                    <a:pt x="1008" y="862"/>
                  </a:cubicBezTo>
                  <a:cubicBezTo>
                    <a:pt x="1015" y="896"/>
                    <a:pt x="1008" y="930"/>
                    <a:pt x="988" y="959"/>
                  </a:cubicBezTo>
                  <a:cubicBezTo>
                    <a:pt x="963" y="996"/>
                    <a:pt x="922" y="1016"/>
                    <a:pt x="881" y="1016"/>
                  </a:cubicBezTo>
                  <a:cubicBezTo>
                    <a:pt x="855" y="1016"/>
                    <a:pt x="830" y="1008"/>
                    <a:pt x="807" y="993"/>
                  </a:cubicBezTo>
                  <a:cubicBezTo>
                    <a:pt x="748" y="953"/>
                    <a:pt x="733" y="872"/>
                    <a:pt x="773" y="812"/>
                  </a:cubicBezTo>
                  <a:cubicBezTo>
                    <a:pt x="788" y="791"/>
                    <a:pt x="809" y="775"/>
                    <a:pt x="831" y="766"/>
                  </a:cubicBezTo>
                  <a:cubicBezTo>
                    <a:pt x="826" y="733"/>
                    <a:pt x="812" y="601"/>
                    <a:pt x="897" y="491"/>
                  </a:cubicBezTo>
                  <a:cubicBezTo>
                    <a:pt x="961" y="409"/>
                    <a:pt x="1065" y="360"/>
                    <a:pt x="1205" y="345"/>
                  </a:cubicBezTo>
                  <a:cubicBezTo>
                    <a:pt x="1145" y="292"/>
                    <a:pt x="1145" y="292"/>
                    <a:pt x="1145" y="292"/>
                  </a:cubicBezTo>
                  <a:cubicBezTo>
                    <a:pt x="1136" y="284"/>
                    <a:pt x="1135" y="270"/>
                    <a:pt x="1143" y="261"/>
                  </a:cubicBezTo>
                  <a:cubicBezTo>
                    <a:pt x="1151" y="252"/>
                    <a:pt x="1165" y="251"/>
                    <a:pt x="1174" y="259"/>
                  </a:cubicBezTo>
                  <a:cubicBezTo>
                    <a:pt x="1278" y="351"/>
                    <a:pt x="1278" y="351"/>
                    <a:pt x="1278" y="351"/>
                  </a:cubicBezTo>
                  <a:cubicBezTo>
                    <a:pt x="1282" y="355"/>
                    <a:pt x="1285" y="361"/>
                    <a:pt x="1285" y="366"/>
                  </a:cubicBezTo>
                  <a:cubicBezTo>
                    <a:pt x="1285" y="372"/>
                    <a:pt x="1283" y="378"/>
                    <a:pt x="1279" y="382"/>
                  </a:cubicBezTo>
                  <a:close/>
                  <a:moveTo>
                    <a:pt x="1540" y="455"/>
                  </a:moveTo>
                  <a:cubicBezTo>
                    <a:pt x="1515" y="492"/>
                    <a:pt x="1474" y="512"/>
                    <a:pt x="1433" y="512"/>
                  </a:cubicBezTo>
                  <a:cubicBezTo>
                    <a:pt x="1407" y="512"/>
                    <a:pt x="1382" y="504"/>
                    <a:pt x="1359" y="489"/>
                  </a:cubicBezTo>
                  <a:cubicBezTo>
                    <a:pt x="1300" y="449"/>
                    <a:pt x="1285" y="368"/>
                    <a:pt x="1325" y="308"/>
                  </a:cubicBezTo>
                  <a:cubicBezTo>
                    <a:pt x="1366" y="249"/>
                    <a:pt x="1447" y="234"/>
                    <a:pt x="1506" y="274"/>
                  </a:cubicBezTo>
                  <a:cubicBezTo>
                    <a:pt x="1535" y="294"/>
                    <a:pt x="1554" y="324"/>
                    <a:pt x="1560" y="358"/>
                  </a:cubicBezTo>
                  <a:cubicBezTo>
                    <a:pt x="1567" y="392"/>
                    <a:pt x="1560" y="426"/>
                    <a:pt x="1540" y="455"/>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grpSp>
      <p:sp>
        <p:nvSpPr>
          <p:cNvPr id="3402" name="Google Shape;3402;p47"/>
          <p:cNvSpPr txBox="1"/>
          <p:nvPr/>
        </p:nvSpPr>
        <p:spPr>
          <a:xfrm>
            <a:off x="425425" y="4133601"/>
            <a:ext cx="5670600" cy="348864"/>
          </a:xfrm>
          <a:prstGeom prst="rect">
            <a:avLst/>
          </a:prstGeom>
          <a:noFill/>
          <a:ln>
            <a:noFill/>
          </a:ln>
        </p:spPr>
        <p:txBody>
          <a:bodyPr spcFirstLastPara="1" wrap="square" lIns="91433" tIns="91433" rIns="91433" bIns="91433" anchor="t" anchorCtr="0">
            <a:spAutoFit/>
          </a:bodyPr>
          <a:lstStyle/>
          <a:p>
            <a:pPr>
              <a:buClr>
                <a:srgbClr val="000000"/>
              </a:buClr>
              <a:buSzPts val="800"/>
            </a:pPr>
            <a:endParaRPr sz="1067">
              <a:solidFill>
                <a:srgbClr val="000000"/>
              </a:solidFill>
              <a:latin typeface="Trebuchet MS"/>
              <a:ea typeface="Trebuchet MS"/>
              <a:cs typeface="Trebuchet MS"/>
              <a:sym typeface="Trebuchet MS"/>
            </a:endParaRPr>
          </a:p>
        </p:txBody>
      </p:sp>
      <p:pic>
        <p:nvPicPr>
          <p:cNvPr id="3403" name="Google Shape;3403;p47" descr="Diagram, schematic&#10;&#10;Description automatically generated"/>
          <p:cNvPicPr preferRelativeResize="0"/>
          <p:nvPr/>
        </p:nvPicPr>
        <p:blipFill rotWithShape="1">
          <a:blip r:embed="rId3">
            <a:alphaModFix/>
          </a:blip>
          <a:srcRect/>
          <a:stretch/>
        </p:blipFill>
        <p:spPr>
          <a:xfrm>
            <a:off x="5834077" y="507428"/>
            <a:ext cx="6293707" cy="6633632"/>
          </a:xfrm>
          <a:prstGeom prst="rect">
            <a:avLst/>
          </a:prstGeom>
          <a:noFill/>
          <a:ln>
            <a:noFill/>
          </a:ln>
        </p:spPr>
      </p:pic>
      <p:cxnSp>
        <p:nvCxnSpPr>
          <p:cNvPr id="3412" name="Google Shape;3412;p47"/>
          <p:cNvCxnSpPr/>
          <p:nvPr/>
        </p:nvCxnSpPr>
        <p:spPr>
          <a:xfrm>
            <a:off x="5441783" y="1682094"/>
            <a:ext cx="0" cy="4053017"/>
          </a:xfrm>
          <a:prstGeom prst="straightConnector1">
            <a:avLst/>
          </a:prstGeom>
          <a:noFill/>
          <a:ln w="9525" cap="flat" cmpd="sng">
            <a:solidFill>
              <a:srgbClr val="005A42"/>
            </a:solidFill>
            <a:prstDash val="solid"/>
            <a:round/>
            <a:headEnd type="none" w="sm" len="sm"/>
            <a:tailEnd type="none" w="sm" len="sm"/>
          </a:ln>
        </p:spPr>
      </p:cxnSp>
      <p:pic>
        <p:nvPicPr>
          <p:cNvPr id="3413" name="Google Shape;3413;p47" descr="Shape&#10;&#10;Description automatically generated with medium confidence"/>
          <p:cNvPicPr preferRelativeResize="0"/>
          <p:nvPr/>
        </p:nvPicPr>
        <p:blipFill rotWithShape="1">
          <a:blip r:embed="rId4">
            <a:alphaModFix/>
          </a:blip>
          <a:srcRect/>
          <a:stretch/>
        </p:blipFill>
        <p:spPr>
          <a:xfrm>
            <a:off x="11237893" y="48104"/>
            <a:ext cx="813863" cy="957425"/>
          </a:xfrm>
          <a:prstGeom prst="rect">
            <a:avLst/>
          </a:prstGeom>
          <a:noFill/>
          <a:ln>
            <a:noFill/>
          </a:ln>
        </p:spPr>
      </p:pic>
      <p:pic>
        <p:nvPicPr>
          <p:cNvPr id="7" name="Picture 6">
            <a:extLst>
              <a:ext uri="{FF2B5EF4-FFF2-40B4-BE49-F238E27FC236}">
                <a16:creationId xmlns:a16="http://schemas.microsoft.com/office/drawing/2014/main" id="{1F442975-DF7A-364F-A3A9-F6EC2DD194B1}"/>
              </a:ext>
            </a:extLst>
          </p:cNvPr>
          <p:cNvPicPr>
            <a:picLocks noChangeAspect="1"/>
          </p:cNvPicPr>
          <p:nvPr/>
        </p:nvPicPr>
        <p:blipFill>
          <a:blip r:embed="rId5"/>
          <a:stretch>
            <a:fillRect/>
          </a:stretch>
        </p:blipFill>
        <p:spPr>
          <a:xfrm>
            <a:off x="2144897" y="1442546"/>
            <a:ext cx="1525513" cy="479265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168"/>
          <p:cNvSpPr txBox="1">
            <a:spLocks noGrp="1"/>
          </p:cNvSpPr>
          <p:nvPr>
            <p:ph type="title"/>
          </p:nvPr>
        </p:nvSpPr>
        <p:spPr>
          <a:xfrm>
            <a:off x="630000" y="622801"/>
            <a:ext cx="10933349" cy="406393"/>
          </a:xfrm>
          <a:prstGeom prst="rect">
            <a:avLst/>
          </a:prstGeom>
          <a:noFill/>
          <a:ln>
            <a:noFill/>
          </a:ln>
        </p:spPr>
        <p:txBody>
          <a:bodyPr spcFirstLastPara="1" vert="horz" wrap="square" lIns="0" tIns="0" rIns="0" bIns="0" rtlCol="0" anchor="t" anchorCtr="0">
            <a:spAutoFit/>
          </a:bodyPr>
          <a:lstStyle/>
          <a:p>
            <a:pPr>
              <a:buClr>
                <a:srgbClr val="575757"/>
              </a:buClr>
            </a:pPr>
            <a:br>
              <a:rPr lang="en" sz="1467">
                <a:solidFill>
                  <a:srgbClr val="575757"/>
                </a:solidFill>
              </a:rPr>
            </a:br>
            <a:endParaRPr sz="1467" b="1">
              <a:solidFill>
                <a:schemeClr val="accent6"/>
              </a:solidFill>
            </a:endParaRPr>
          </a:p>
        </p:txBody>
      </p:sp>
      <p:sp>
        <p:nvSpPr>
          <p:cNvPr id="1283" name="Google Shape;1283;p168"/>
          <p:cNvSpPr txBox="1"/>
          <p:nvPr/>
        </p:nvSpPr>
        <p:spPr>
          <a:xfrm>
            <a:off x="99709" y="1147583"/>
            <a:ext cx="5580600" cy="4870500"/>
          </a:xfrm>
          <a:prstGeom prst="rect">
            <a:avLst/>
          </a:prstGeom>
          <a:noFill/>
          <a:ln>
            <a:noFill/>
          </a:ln>
        </p:spPr>
        <p:txBody>
          <a:bodyPr spcFirstLastPara="1" wrap="square" lIns="91433" tIns="45700" rIns="91433" bIns="45700" anchor="t" anchorCtr="0">
            <a:noAutofit/>
          </a:bodyPr>
          <a:lstStyle/>
          <a:p>
            <a:pPr marL="101597" lvl="1">
              <a:buClr>
                <a:srgbClr val="000000"/>
              </a:buClr>
              <a:buSzPts val="1500"/>
            </a:pPr>
            <a:endParaRPr sz="3200" dirty="0">
              <a:solidFill>
                <a:schemeClr val="dk2"/>
              </a:solidFill>
              <a:latin typeface="Trebuchet MS"/>
              <a:ea typeface="Trebuchet MS"/>
              <a:cs typeface="Trebuchet MS"/>
              <a:sym typeface="Trebuchet MS"/>
            </a:endParaRPr>
          </a:p>
          <a:p>
            <a:pPr marL="101597" lvl="1">
              <a:buClr>
                <a:srgbClr val="000000"/>
              </a:buClr>
              <a:buSzPts val="1500"/>
            </a:pPr>
            <a:br>
              <a:rPr lang="en" sz="1867" dirty="0">
                <a:solidFill>
                  <a:srgbClr val="575757"/>
                </a:solidFill>
                <a:latin typeface="Trebuchet MS"/>
                <a:ea typeface="Trebuchet MS"/>
                <a:cs typeface="Trebuchet MS"/>
                <a:sym typeface="Trebuchet MS"/>
              </a:rPr>
            </a:br>
            <a:endParaRPr sz="1867" dirty="0">
              <a:solidFill>
                <a:srgbClr val="575757"/>
              </a:solidFill>
              <a:latin typeface="Trebuchet MS"/>
              <a:ea typeface="Trebuchet MS"/>
              <a:cs typeface="Trebuchet MS"/>
              <a:sym typeface="Trebuchet MS"/>
            </a:endParaRPr>
          </a:p>
          <a:p>
            <a:pPr marL="101597" lvl="1">
              <a:buClr>
                <a:srgbClr val="000000"/>
              </a:buClr>
              <a:buSzPts val="1500"/>
            </a:pPr>
            <a:r>
              <a:rPr lang="en" sz="1867" b="1" dirty="0">
                <a:solidFill>
                  <a:srgbClr val="575757"/>
                </a:solidFill>
                <a:latin typeface="Trebuchet MS"/>
                <a:ea typeface="Trebuchet MS"/>
                <a:cs typeface="Trebuchet MS"/>
                <a:sym typeface="Trebuchet MS"/>
              </a:rPr>
              <a:t>“Learning from” questions:</a:t>
            </a:r>
            <a:endParaRPr sz="1333" dirty="0">
              <a:solidFill>
                <a:srgbClr val="000000"/>
              </a:solidFill>
              <a:latin typeface="Trebuchet MS"/>
              <a:ea typeface="Trebuchet MS"/>
              <a:cs typeface="Trebuchet MS"/>
              <a:sym typeface="Trebuchet MS"/>
            </a:endParaRPr>
          </a:p>
          <a:p>
            <a:pPr marL="457189" lvl="1" indent="-338658">
              <a:buClr>
                <a:srgbClr val="00C794"/>
              </a:buClr>
              <a:buSzPts val="1400"/>
              <a:buFont typeface="Trebuchet MS"/>
              <a:buChar char="•"/>
            </a:pPr>
            <a:r>
              <a:rPr lang="en" sz="1867" dirty="0">
                <a:solidFill>
                  <a:srgbClr val="575757"/>
                </a:solidFill>
                <a:latin typeface="Trebuchet MS"/>
                <a:ea typeface="Trebuchet MS"/>
                <a:cs typeface="Trebuchet MS"/>
                <a:sym typeface="Trebuchet MS"/>
              </a:rPr>
              <a:t>What patterns do we see from across all the “person’s life as systems”?</a:t>
            </a:r>
            <a:endParaRPr sz="1333" dirty="0">
              <a:solidFill>
                <a:srgbClr val="000000"/>
              </a:solidFill>
              <a:latin typeface="Trebuchet MS"/>
              <a:ea typeface="Trebuchet MS"/>
              <a:cs typeface="Trebuchet MS"/>
              <a:sym typeface="Trebuchet MS"/>
            </a:endParaRPr>
          </a:p>
          <a:p>
            <a:pPr marL="457189" lvl="1" indent="-338658">
              <a:buClr>
                <a:srgbClr val="00C794"/>
              </a:buClr>
              <a:buSzPts val="1400"/>
              <a:buFont typeface="Trebuchet MS"/>
              <a:buChar char="•"/>
            </a:pPr>
            <a:r>
              <a:rPr lang="en" sz="1867" dirty="0">
                <a:solidFill>
                  <a:srgbClr val="575757"/>
                </a:solidFill>
                <a:latin typeface="Trebuchet MS"/>
                <a:ea typeface="Trebuchet MS"/>
                <a:cs typeface="Trebuchet MS"/>
                <a:sym typeface="Trebuchet MS"/>
              </a:rPr>
              <a:t>What policies do we need to change to enable change for people?</a:t>
            </a:r>
            <a:endParaRPr sz="1333" dirty="0">
              <a:solidFill>
                <a:srgbClr val="000000"/>
              </a:solidFill>
              <a:latin typeface="Trebuchet MS"/>
              <a:ea typeface="Trebuchet MS"/>
              <a:cs typeface="Trebuchet MS"/>
              <a:sym typeface="Trebuchet MS"/>
            </a:endParaRPr>
          </a:p>
          <a:p>
            <a:pPr marL="457189" lvl="1" indent="-338658">
              <a:buClr>
                <a:srgbClr val="00C794"/>
              </a:buClr>
              <a:buSzPts val="1400"/>
              <a:buFont typeface="Trebuchet MS"/>
              <a:buChar char="•"/>
            </a:pPr>
            <a:r>
              <a:rPr lang="en" sz="1867" dirty="0">
                <a:solidFill>
                  <a:srgbClr val="575757"/>
                </a:solidFill>
                <a:latin typeface="Trebuchet MS"/>
                <a:ea typeface="Trebuchet MS"/>
                <a:cs typeface="Trebuchet MS"/>
                <a:sym typeface="Trebuchet MS"/>
              </a:rPr>
              <a:t>e.g. do we need to change our housing allocation policies?</a:t>
            </a:r>
            <a:endParaRPr sz="1333" dirty="0">
              <a:solidFill>
                <a:srgbClr val="000000"/>
              </a:solidFill>
              <a:latin typeface="Trebuchet MS"/>
              <a:ea typeface="Trebuchet MS"/>
              <a:cs typeface="Trebuchet MS"/>
              <a:sym typeface="Trebuchet MS"/>
            </a:endParaRPr>
          </a:p>
          <a:p>
            <a:pPr marL="101597" lvl="1">
              <a:buClr>
                <a:srgbClr val="000000"/>
              </a:buClr>
              <a:buSzPts val="1500"/>
            </a:pPr>
            <a:endParaRPr sz="1867" dirty="0">
              <a:solidFill>
                <a:srgbClr val="575757"/>
              </a:solidFill>
              <a:latin typeface="Trebuchet MS"/>
              <a:ea typeface="Trebuchet MS"/>
              <a:cs typeface="Trebuchet MS"/>
              <a:sym typeface="Trebuchet MS"/>
            </a:endParaRPr>
          </a:p>
          <a:p>
            <a:pPr marL="101597" lvl="1">
              <a:buClr>
                <a:srgbClr val="000000"/>
              </a:buClr>
              <a:buSzPts val="1500"/>
            </a:pPr>
            <a:r>
              <a:rPr lang="en" sz="1867" b="1" dirty="0">
                <a:solidFill>
                  <a:srgbClr val="575757"/>
                </a:solidFill>
                <a:latin typeface="Trebuchet MS"/>
                <a:ea typeface="Trebuchet MS"/>
                <a:cs typeface="Trebuchet MS"/>
                <a:sym typeface="Trebuchet MS"/>
              </a:rPr>
              <a:t>“Enabling” questions:</a:t>
            </a:r>
            <a:endParaRPr sz="1333" dirty="0">
              <a:solidFill>
                <a:srgbClr val="000000"/>
              </a:solidFill>
              <a:latin typeface="Trebuchet MS"/>
              <a:ea typeface="Trebuchet MS"/>
              <a:cs typeface="Trebuchet MS"/>
              <a:sym typeface="Trebuchet MS"/>
            </a:endParaRPr>
          </a:p>
          <a:p>
            <a:pPr marL="457189" lvl="1" indent="-338658">
              <a:buClr>
                <a:srgbClr val="00C794"/>
              </a:buClr>
              <a:buSzPts val="1400"/>
              <a:buFont typeface="Trebuchet MS"/>
              <a:buChar char="•"/>
            </a:pPr>
            <a:r>
              <a:rPr lang="en" sz="1867" dirty="0">
                <a:solidFill>
                  <a:srgbClr val="575757"/>
                </a:solidFill>
                <a:latin typeface="Trebuchet MS"/>
                <a:ea typeface="Trebuchet MS"/>
                <a:cs typeface="Trebuchet MS"/>
                <a:sym typeface="Trebuchet MS"/>
              </a:rPr>
              <a:t>What are maximum case loads for workers?</a:t>
            </a:r>
            <a:endParaRPr sz="1333" dirty="0">
              <a:solidFill>
                <a:srgbClr val="000000"/>
              </a:solidFill>
              <a:latin typeface="Trebuchet MS"/>
              <a:ea typeface="Trebuchet MS"/>
              <a:cs typeface="Trebuchet MS"/>
              <a:sym typeface="Trebuchet MS"/>
            </a:endParaRPr>
          </a:p>
          <a:p>
            <a:pPr marL="457189" lvl="1" indent="-338658">
              <a:buClr>
                <a:srgbClr val="00C794"/>
              </a:buClr>
              <a:buSzPts val="1400"/>
              <a:buFont typeface="Trebuchet MS"/>
              <a:buChar char="•"/>
            </a:pPr>
            <a:r>
              <a:rPr lang="en" sz="1867" dirty="0">
                <a:solidFill>
                  <a:srgbClr val="575757"/>
                </a:solidFill>
                <a:latin typeface="Trebuchet MS"/>
                <a:ea typeface="Trebuchet MS"/>
                <a:cs typeface="Trebuchet MS"/>
                <a:sym typeface="Trebuchet MS"/>
              </a:rPr>
              <a:t>What information systems do we need?</a:t>
            </a:r>
            <a:endParaRPr sz="1333" dirty="0">
              <a:solidFill>
                <a:srgbClr val="000000"/>
              </a:solidFill>
              <a:latin typeface="Trebuchet MS"/>
              <a:ea typeface="Trebuchet MS"/>
              <a:cs typeface="Trebuchet MS"/>
              <a:sym typeface="Trebuchet MS"/>
            </a:endParaRPr>
          </a:p>
          <a:p>
            <a:pPr marL="457189" lvl="1" indent="-338658">
              <a:buClr>
                <a:srgbClr val="00C794"/>
              </a:buClr>
              <a:buSzPts val="1400"/>
              <a:buFont typeface="Trebuchet MS"/>
              <a:buChar char="•"/>
            </a:pPr>
            <a:r>
              <a:rPr lang="en" sz="1867" dirty="0">
                <a:solidFill>
                  <a:srgbClr val="575757"/>
                </a:solidFill>
                <a:latin typeface="Trebuchet MS"/>
                <a:ea typeface="Trebuchet MS"/>
                <a:cs typeface="Trebuchet MS"/>
                <a:sym typeface="Trebuchet MS"/>
              </a:rPr>
              <a:t>What shared reflective practice spaces?</a:t>
            </a:r>
            <a:endParaRPr sz="1333" dirty="0">
              <a:solidFill>
                <a:srgbClr val="000000"/>
              </a:solidFill>
              <a:latin typeface="Trebuchet MS"/>
              <a:ea typeface="Trebuchet MS"/>
              <a:cs typeface="Trebuchet MS"/>
              <a:sym typeface="Trebuchet MS"/>
            </a:endParaRPr>
          </a:p>
          <a:p>
            <a:pPr marL="457189" lvl="1" indent="-338658">
              <a:buClr>
                <a:srgbClr val="00C794"/>
              </a:buClr>
              <a:buSzPts val="1400"/>
              <a:buFont typeface="Trebuchet MS"/>
              <a:buChar char="•"/>
            </a:pPr>
            <a:r>
              <a:rPr lang="en" sz="1867" dirty="0">
                <a:solidFill>
                  <a:srgbClr val="575757"/>
                </a:solidFill>
                <a:latin typeface="Trebuchet MS"/>
                <a:ea typeface="Trebuchet MS"/>
                <a:cs typeface="Trebuchet MS"/>
                <a:sym typeface="Trebuchet MS"/>
              </a:rPr>
              <a:t>What staff capabilities?</a:t>
            </a:r>
            <a:endParaRPr sz="1333" dirty="0">
              <a:solidFill>
                <a:srgbClr val="000000"/>
              </a:solidFill>
              <a:latin typeface="Trebuchet MS"/>
              <a:ea typeface="Trebuchet MS"/>
              <a:cs typeface="Trebuchet MS"/>
              <a:sym typeface="Trebuchet MS"/>
            </a:endParaRPr>
          </a:p>
          <a:p>
            <a:pPr marL="101597" lvl="1">
              <a:buClr>
                <a:srgbClr val="000000"/>
              </a:buClr>
              <a:buSzPts val="1500"/>
            </a:pPr>
            <a:endParaRPr sz="2000" dirty="0">
              <a:solidFill>
                <a:srgbClr val="575757"/>
              </a:solidFill>
              <a:latin typeface="Trebuchet MS"/>
              <a:ea typeface="Trebuchet MS"/>
              <a:cs typeface="Trebuchet MS"/>
              <a:sym typeface="Trebuchet MS"/>
            </a:endParaRPr>
          </a:p>
          <a:p>
            <a:pPr marL="101597" lvl="1">
              <a:buClr>
                <a:srgbClr val="000000"/>
              </a:buClr>
              <a:buSzPts val="1500"/>
            </a:pPr>
            <a:endParaRPr sz="2000" dirty="0">
              <a:solidFill>
                <a:srgbClr val="575757"/>
              </a:solidFill>
              <a:latin typeface="Trebuchet MS"/>
              <a:ea typeface="Trebuchet MS"/>
              <a:cs typeface="Trebuchet MS"/>
              <a:sym typeface="Trebuchet MS"/>
            </a:endParaRPr>
          </a:p>
          <a:p>
            <a:pPr marL="101597" lvl="1">
              <a:buClr>
                <a:srgbClr val="000000"/>
              </a:buClr>
              <a:buSzPts val="1500"/>
            </a:pPr>
            <a:endParaRPr sz="2000" dirty="0">
              <a:solidFill>
                <a:srgbClr val="575757"/>
              </a:solidFill>
              <a:latin typeface="Trebuchet MS"/>
              <a:ea typeface="Trebuchet MS"/>
              <a:cs typeface="Trebuchet MS"/>
              <a:sym typeface="Trebuchet MS"/>
            </a:endParaRPr>
          </a:p>
          <a:p>
            <a:pPr marL="101597" lvl="1">
              <a:buClr>
                <a:srgbClr val="000000"/>
              </a:buClr>
              <a:buSzPts val="1500"/>
            </a:pPr>
            <a:endParaRPr sz="2000" dirty="0">
              <a:solidFill>
                <a:srgbClr val="575757"/>
              </a:solidFill>
              <a:latin typeface="Trebuchet MS"/>
              <a:ea typeface="Trebuchet MS"/>
              <a:cs typeface="Trebuchet MS"/>
              <a:sym typeface="Trebuchet MS"/>
            </a:endParaRPr>
          </a:p>
        </p:txBody>
      </p:sp>
      <p:sp>
        <p:nvSpPr>
          <p:cNvPr id="1284" name="Google Shape;1284;p168"/>
          <p:cNvSpPr/>
          <p:nvPr/>
        </p:nvSpPr>
        <p:spPr>
          <a:xfrm rot="-5400000">
            <a:off x="11116165" y="-21445"/>
            <a:ext cx="1054387" cy="1097280"/>
          </a:xfrm>
          <a:prstGeom prst="triangle">
            <a:avLst>
              <a:gd name="adj" fmla="val 100000"/>
            </a:avLst>
          </a:prstGeom>
          <a:solidFill>
            <a:srgbClr val="00C794"/>
          </a:solidFill>
          <a:ln>
            <a:noFill/>
          </a:ln>
        </p:spPr>
        <p:txBody>
          <a:bodyPr spcFirstLastPara="1" wrap="square" lIns="91433" tIns="45700" rIns="91433" bIns="45700" anchor="ctr" anchorCtr="0">
            <a:noAutofit/>
          </a:bodyPr>
          <a:lstStyle/>
          <a:p>
            <a:pPr algn="ctr">
              <a:lnSpc>
                <a:spcPct val="90000"/>
              </a:lnSpc>
              <a:buClr>
                <a:srgbClr val="000000"/>
              </a:buClr>
              <a:buSzPts val="900"/>
            </a:pPr>
            <a:endParaRPr sz="1200">
              <a:solidFill>
                <a:srgbClr val="FFFFFF"/>
              </a:solidFill>
              <a:latin typeface="Trebuchet MS"/>
              <a:ea typeface="Trebuchet MS"/>
              <a:cs typeface="Trebuchet MS"/>
              <a:sym typeface="Trebuchet MS"/>
            </a:endParaRPr>
          </a:p>
        </p:txBody>
      </p:sp>
      <p:grpSp>
        <p:nvGrpSpPr>
          <p:cNvPr id="1285" name="Google Shape;1285;p168"/>
          <p:cNvGrpSpPr/>
          <p:nvPr/>
        </p:nvGrpSpPr>
        <p:grpSpPr>
          <a:xfrm>
            <a:off x="11644824" y="152623"/>
            <a:ext cx="457200" cy="326268"/>
            <a:chOff x="5440680" y="2961132"/>
            <a:chExt cx="1309116" cy="934212"/>
          </a:xfrm>
        </p:grpSpPr>
        <p:sp>
          <p:nvSpPr>
            <p:cNvPr id="1286" name="Google Shape;1286;p168"/>
            <p:cNvSpPr/>
            <p:nvPr/>
          </p:nvSpPr>
          <p:spPr>
            <a:xfrm>
              <a:off x="5440680" y="2961132"/>
              <a:ext cx="1309116" cy="934212"/>
            </a:xfrm>
            <a:custGeom>
              <a:avLst/>
              <a:gdLst/>
              <a:ahLst/>
              <a:cxnLst/>
              <a:rect l="l" t="t" r="r" b="b"/>
              <a:pathLst>
                <a:path w="1834" h="1308" extrusionOk="0">
                  <a:moveTo>
                    <a:pt x="1790" y="1308"/>
                  </a:moveTo>
                  <a:cubicBezTo>
                    <a:pt x="44" y="1308"/>
                    <a:pt x="44" y="1308"/>
                    <a:pt x="44" y="1308"/>
                  </a:cubicBezTo>
                  <a:cubicBezTo>
                    <a:pt x="20" y="1308"/>
                    <a:pt x="0" y="1288"/>
                    <a:pt x="0" y="1264"/>
                  </a:cubicBezTo>
                  <a:cubicBezTo>
                    <a:pt x="0" y="44"/>
                    <a:pt x="0" y="44"/>
                    <a:pt x="0" y="44"/>
                  </a:cubicBezTo>
                  <a:cubicBezTo>
                    <a:pt x="0" y="20"/>
                    <a:pt x="20" y="0"/>
                    <a:pt x="44" y="0"/>
                  </a:cubicBezTo>
                  <a:cubicBezTo>
                    <a:pt x="1790" y="0"/>
                    <a:pt x="1790" y="0"/>
                    <a:pt x="1790" y="0"/>
                  </a:cubicBezTo>
                  <a:cubicBezTo>
                    <a:pt x="1814" y="0"/>
                    <a:pt x="1834" y="20"/>
                    <a:pt x="1834" y="44"/>
                  </a:cubicBezTo>
                  <a:cubicBezTo>
                    <a:pt x="1834" y="1264"/>
                    <a:pt x="1834" y="1264"/>
                    <a:pt x="1834" y="1264"/>
                  </a:cubicBezTo>
                  <a:cubicBezTo>
                    <a:pt x="1834" y="1288"/>
                    <a:pt x="1814" y="1308"/>
                    <a:pt x="1790" y="1308"/>
                  </a:cubicBezTo>
                  <a:close/>
                  <a:moveTo>
                    <a:pt x="44" y="44"/>
                  </a:moveTo>
                  <a:cubicBezTo>
                    <a:pt x="44" y="1264"/>
                    <a:pt x="44" y="1264"/>
                    <a:pt x="44" y="1264"/>
                  </a:cubicBezTo>
                  <a:cubicBezTo>
                    <a:pt x="1790" y="1264"/>
                    <a:pt x="1790" y="1264"/>
                    <a:pt x="1790" y="1264"/>
                  </a:cubicBezTo>
                  <a:cubicBezTo>
                    <a:pt x="1790" y="44"/>
                    <a:pt x="1790" y="44"/>
                    <a:pt x="1790" y="44"/>
                  </a:cubicBezTo>
                  <a:lnTo>
                    <a:pt x="44" y="44"/>
                  </a:lnTo>
                  <a:close/>
                  <a:moveTo>
                    <a:pt x="539" y="270"/>
                  </a:moveTo>
                  <a:cubicBezTo>
                    <a:pt x="492" y="270"/>
                    <a:pt x="453" y="309"/>
                    <a:pt x="453" y="356"/>
                  </a:cubicBezTo>
                  <a:cubicBezTo>
                    <a:pt x="453" y="403"/>
                    <a:pt x="492" y="442"/>
                    <a:pt x="539" y="442"/>
                  </a:cubicBezTo>
                  <a:cubicBezTo>
                    <a:pt x="586" y="442"/>
                    <a:pt x="625" y="403"/>
                    <a:pt x="625" y="356"/>
                  </a:cubicBezTo>
                  <a:cubicBezTo>
                    <a:pt x="625" y="309"/>
                    <a:pt x="586" y="270"/>
                    <a:pt x="539" y="270"/>
                  </a:cubicBezTo>
                  <a:close/>
                  <a:moveTo>
                    <a:pt x="988" y="906"/>
                  </a:moveTo>
                  <a:cubicBezTo>
                    <a:pt x="960" y="906"/>
                    <a:pt x="933" y="919"/>
                    <a:pt x="917" y="943"/>
                  </a:cubicBezTo>
                  <a:cubicBezTo>
                    <a:pt x="890" y="982"/>
                    <a:pt x="900" y="1036"/>
                    <a:pt x="939" y="1063"/>
                  </a:cubicBezTo>
                  <a:cubicBezTo>
                    <a:pt x="978" y="1090"/>
                    <a:pt x="1032" y="1079"/>
                    <a:pt x="1059" y="1040"/>
                  </a:cubicBezTo>
                  <a:cubicBezTo>
                    <a:pt x="1085" y="1001"/>
                    <a:pt x="1075" y="947"/>
                    <a:pt x="1036" y="921"/>
                  </a:cubicBezTo>
                  <a:cubicBezTo>
                    <a:pt x="1021" y="911"/>
                    <a:pt x="1005" y="906"/>
                    <a:pt x="988" y="906"/>
                  </a:cubicBezTo>
                  <a:close/>
                  <a:moveTo>
                    <a:pt x="1540" y="402"/>
                  </a:moveTo>
                  <a:cubicBezTo>
                    <a:pt x="1512" y="402"/>
                    <a:pt x="1485" y="415"/>
                    <a:pt x="1469" y="439"/>
                  </a:cubicBezTo>
                  <a:cubicBezTo>
                    <a:pt x="1442" y="478"/>
                    <a:pt x="1452" y="532"/>
                    <a:pt x="1491" y="559"/>
                  </a:cubicBezTo>
                  <a:cubicBezTo>
                    <a:pt x="1530" y="586"/>
                    <a:pt x="1584" y="575"/>
                    <a:pt x="1611" y="536"/>
                  </a:cubicBezTo>
                  <a:cubicBezTo>
                    <a:pt x="1637" y="497"/>
                    <a:pt x="1627" y="443"/>
                    <a:pt x="1588" y="417"/>
                  </a:cubicBezTo>
                  <a:cubicBezTo>
                    <a:pt x="1573" y="407"/>
                    <a:pt x="1557" y="402"/>
                    <a:pt x="1540" y="402"/>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sp>
          <p:nvSpPr>
            <p:cNvPr id="1287" name="Google Shape;1287;p168"/>
            <p:cNvSpPr/>
            <p:nvPr/>
          </p:nvSpPr>
          <p:spPr>
            <a:xfrm>
              <a:off x="5517261" y="3036951"/>
              <a:ext cx="1155954" cy="782955"/>
            </a:xfrm>
            <a:custGeom>
              <a:avLst/>
              <a:gdLst/>
              <a:ahLst/>
              <a:cxnLst/>
              <a:rect l="l" t="t" r="r" b="b"/>
              <a:pathLst>
                <a:path w="1620" h="1096" extrusionOk="0">
                  <a:moveTo>
                    <a:pt x="1610" y="0"/>
                  </a:moveTo>
                  <a:cubicBezTo>
                    <a:pt x="10" y="0"/>
                    <a:pt x="10" y="0"/>
                    <a:pt x="10" y="0"/>
                  </a:cubicBezTo>
                  <a:cubicBezTo>
                    <a:pt x="5" y="0"/>
                    <a:pt x="0" y="5"/>
                    <a:pt x="0" y="10"/>
                  </a:cubicBezTo>
                  <a:cubicBezTo>
                    <a:pt x="0" y="1086"/>
                    <a:pt x="0" y="1086"/>
                    <a:pt x="0" y="1086"/>
                  </a:cubicBezTo>
                  <a:cubicBezTo>
                    <a:pt x="0" y="1091"/>
                    <a:pt x="5" y="1096"/>
                    <a:pt x="10" y="1096"/>
                  </a:cubicBezTo>
                  <a:cubicBezTo>
                    <a:pt x="1610" y="1096"/>
                    <a:pt x="1610" y="1096"/>
                    <a:pt x="1610" y="1096"/>
                  </a:cubicBezTo>
                  <a:cubicBezTo>
                    <a:pt x="1615" y="1096"/>
                    <a:pt x="1620" y="1091"/>
                    <a:pt x="1620" y="1086"/>
                  </a:cubicBezTo>
                  <a:cubicBezTo>
                    <a:pt x="1620" y="10"/>
                    <a:pt x="1620" y="10"/>
                    <a:pt x="1620" y="10"/>
                  </a:cubicBezTo>
                  <a:cubicBezTo>
                    <a:pt x="1620" y="5"/>
                    <a:pt x="1615" y="0"/>
                    <a:pt x="1610" y="0"/>
                  </a:cubicBezTo>
                  <a:close/>
                  <a:moveTo>
                    <a:pt x="816" y="150"/>
                  </a:moveTo>
                  <a:cubicBezTo>
                    <a:pt x="808" y="141"/>
                    <a:pt x="808" y="127"/>
                    <a:pt x="816" y="118"/>
                  </a:cubicBezTo>
                  <a:cubicBezTo>
                    <a:pt x="825" y="110"/>
                    <a:pt x="839" y="110"/>
                    <a:pt x="848" y="118"/>
                  </a:cubicBezTo>
                  <a:cubicBezTo>
                    <a:pt x="894" y="165"/>
                    <a:pt x="894" y="165"/>
                    <a:pt x="894" y="165"/>
                  </a:cubicBezTo>
                  <a:cubicBezTo>
                    <a:pt x="940" y="118"/>
                    <a:pt x="940" y="118"/>
                    <a:pt x="940" y="118"/>
                  </a:cubicBezTo>
                  <a:cubicBezTo>
                    <a:pt x="949" y="110"/>
                    <a:pt x="963" y="110"/>
                    <a:pt x="972" y="118"/>
                  </a:cubicBezTo>
                  <a:cubicBezTo>
                    <a:pt x="980" y="127"/>
                    <a:pt x="980" y="141"/>
                    <a:pt x="972" y="150"/>
                  </a:cubicBezTo>
                  <a:cubicBezTo>
                    <a:pt x="925" y="196"/>
                    <a:pt x="925" y="196"/>
                    <a:pt x="925" y="196"/>
                  </a:cubicBezTo>
                  <a:cubicBezTo>
                    <a:pt x="972" y="242"/>
                    <a:pt x="972" y="242"/>
                    <a:pt x="972" y="242"/>
                  </a:cubicBezTo>
                  <a:cubicBezTo>
                    <a:pt x="980" y="251"/>
                    <a:pt x="980" y="265"/>
                    <a:pt x="972" y="274"/>
                  </a:cubicBezTo>
                  <a:cubicBezTo>
                    <a:pt x="967" y="278"/>
                    <a:pt x="962" y="280"/>
                    <a:pt x="956" y="280"/>
                  </a:cubicBezTo>
                  <a:cubicBezTo>
                    <a:pt x="950" y="280"/>
                    <a:pt x="945" y="278"/>
                    <a:pt x="940" y="274"/>
                  </a:cubicBezTo>
                  <a:cubicBezTo>
                    <a:pt x="894" y="227"/>
                    <a:pt x="894" y="227"/>
                    <a:pt x="894" y="227"/>
                  </a:cubicBezTo>
                  <a:cubicBezTo>
                    <a:pt x="848" y="274"/>
                    <a:pt x="848" y="274"/>
                    <a:pt x="848" y="274"/>
                  </a:cubicBezTo>
                  <a:cubicBezTo>
                    <a:pt x="843" y="278"/>
                    <a:pt x="838" y="280"/>
                    <a:pt x="832" y="280"/>
                  </a:cubicBezTo>
                  <a:cubicBezTo>
                    <a:pt x="826" y="280"/>
                    <a:pt x="821" y="278"/>
                    <a:pt x="816" y="274"/>
                  </a:cubicBezTo>
                  <a:cubicBezTo>
                    <a:pt x="808" y="265"/>
                    <a:pt x="808" y="251"/>
                    <a:pt x="816" y="242"/>
                  </a:cubicBezTo>
                  <a:cubicBezTo>
                    <a:pt x="863" y="196"/>
                    <a:pt x="863" y="196"/>
                    <a:pt x="863" y="196"/>
                  </a:cubicBezTo>
                  <a:lnTo>
                    <a:pt x="816" y="150"/>
                  </a:lnTo>
                  <a:close/>
                  <a:moveTo>
                    <a:pt x="260" y="692"/>
                  </a:moveTo>
                  <a:cubicBezTo>
                    <a:pt x="268" y="701"/>
                    <a:pt x="268" y="715"/>
                    <a:pt x="260" y="724"/>
                  </a:cubicBezTo>
                  <a:cubicBezTo>
                    <a:pt x="255" y="728"/>
                    <a:pt x="250" y="730"/>
                    <a:pt x="244" y="730"/>
                  </a:cubicBezTo>
                  <a:cubicBezTo>
                    <a:pt x="238" y="730"/>
                    <a:pt x="233" y="728"/>
                    <a:pt x="228" y="724"/>
                  </a:cubicBezTo>
                  <a:cubicBezTo>
                    <a:pt x="182" y="677"/>
                    <a:pt x="182" y="677"/>
                    <a:pt x="182" y="677"/>
                  </a:cubicBezTo>
                  <a:cubicBezTo>
                    <a:pt x="136" y="724"/>
                    <a:pt x="136" y="724"/>
                    <a:pt x="136" y="724"/>
                  </a:cubicBezTo>
                  <a:cubicBezTo>
                    <a:pt x="131" y="728"/>
                    <a:pt x="126" y="730"/>
                    <a:pt x="120" y="730"/>
                  </a:cubicBezTo>
                  <a:cubicBezTo>
                    <a:pt x="114" y="730"/>
                    <a:pt x="109" y="728"/>
                    <a:pt x="104" y="724"/>
                  </a:cubicBezTo>
                  <a:cubicBezTo>
                    <a:pt x="96" y="715"/>
                    <a:pt x="96" y="701"/>
                    <a:pt x="104" y="692"/>
                  </a:cubicBezTo>
                  <a:cubicBezTo>
                    <a:pt x="151" y="646"/>
                    <a:pt x="151" y="646"/>
                    <a:pt x="151" y="646"/>
                  </a:cubicBezTo>
                  <a:cubicBezTo>
                    <a:pt x="104" y="600"/>
                    <a:pt x="104" y="600"/>
                    <a:pt x="104" y="600"/>
                  </a:cubicBezTo>
                  <a:cubicBezTo>
                    <a:pt x="96" y="591"/>
                    <a:pt x="96" y="577"/>
                    <a:pt x="104" y="568"/>
                  </a:cubicBezTo>
                  <a:cubicBezTo>
                    <a:pt x="113" y="560"/>
                    <a:pt x="127" y="560"/>
                    <a:pt x="136" y="568"/>
                  </a:cubicBezTo>
                  <a:cubicBezTo>
                    <a:pt x="182" y="615"/>
                    <a:pt x="182" y="615"/>
                    <a:pt x="182" y="615"/>
                  </a:cubicBezTo>
                  <a:cubicBezTo>
                    <a:pt x="228" y="568"/>
                    <a:pt x="228" y="568"/>
                    <a:pt x="228" y="568"/>
                  </a:cubicBezTo>
                  <a:cubicBezTo>
                    <a:pt x="237" y="560"/>
                    <a:pt x="251" y="560"/>
                    <a:pt x="260" y="568"/>
                  </a:cubicBezTo>
                  <a:cubicBezTo>
                    <a:pt x="268" y="577"/>
                    <a:pt x="268" y="591"/>
                    <a:pt x="260" y="600"/>
                  </a:cubicBezTo>
                  <a:cubicBezTo>
                    <a:pt x="213" y="646"/>
                    <a:pt x="213" y="646"/>
                    <a:pt x="213" y="646"/>
                  </a:cubicBezTo>
                  <a:lnTo>
                    <a:pt x="260" y="692"/>
                  </a:lnTo>
                  <a:close/>
                  <a:moveTo>
                    <a:pt x="641" y="585"/>
                  </a:moveTo>
                  <a:cubicBezTo>
                    <a:pt x="635" y="689"/>
                    <a:pt x="577" y="788"/>
                    <a:pt x="469" y="879"/>
                  </a:cubicBezTo>
                  <a:cubicBezTo>
                    <a:pt x="549" y="890"/>
                    <a:pt x="549" y="890"/>
                    <a:pt x="549" y="890"/>
                  </a:cubicBezTo>
                  <a:cubicBezTo>
                    <a:pt x="561" y="891"/>
                    <a:pt x="569" y="902"/>
                    <a:pt x="568" y="914"/>
                  </a:cubicBezTo>
                  <a:cubicBezTo>
                    <a:pt x="566" y="925"/>
                    <a:pt x="557" y="933"/>
                    <a:pt x="546" y="933"/>
                  </a:cubicBezTo>
                  <a:cubicBezTo>
                    <a:pt x="545" y="933"/>
                    <a:pt x="544" y="933"/>
                    <a:pt x="543" y="933"/>
                  </a:cubicBezTo>
                  <a:cubicBezTo>
                    <a:pt x="406" y="915"/>
                    <a:pt x="406" y="915"/>
                    <a:pt x="406" y="915"/>
                  </a:cubicBezTo>
                  <a:cubicBezTo>
                    <a:pt x="394" y="914"/>
                    <a:pt x="385" y="903"/>
                    <a:pt x="387" y="891"/>
                  </a:cubicBezTo>
                  <a:cubicBezTo>
                    <a:pt x="405" y="753"/>
                    <a:pt x="405" y="753"/>
                    <a:pt x="405" y="753"/>
                  </a:cubicBezTo>
                  <a:cubicBezTo>
                    <a:pt x="406" y="741"/>
                    <a:pt x="417" y="733"/>
                    <a:pt x="429" y="735"/>
                  </a:cubicBezTo>
                  <a:cubicBezTo>
                    <a:pt x="442" y="736"/>
                    <a:pt x="450" y="747"/>
                    <a:pt x="448" y="759"/>
                  </a:cubicBezTo>
                  <a:cubicBezTo>
                    <a:pt x="437" y="849"/>
                    <a:pt x="437" y="849"/>
                    <a:pt x="437" y="849"/>
                  </a:cubicBezTo>
                  <a:cubicBezTo>
                    <a:pt x="537" y="765"/>
                    <a:pt x="591" y="676"/>
                    <a:pt x="597" y="583"/>
                  </a:cubicBezTo>
                  <a:cubicBezTo>
                    <a:pt x="604" y="466"/>
                    <a:pt x="531" y="377"/>
                    <a:pt x="510" y="354"/>
                  </a:cubicBezTo>
                  <a:cubicBezTo>
                    <a:pt x="488" y="370"/>
                    <a:pt x="461" y="380"/>
                    <a:pt x="432" y="380"/>
                  </a:cubicBezTo>
                  <a:cubicBezTo>
                    <a:pt x="360" y="380"/>
                    <a:pt x="302" y="322"/>
                    <a:pt x="302" y="250"/>
                  </a:cubicBezTo>
                  <a:cubicBezTo>
                    <a:pt x="302" y="178"/>
                    <a:pt x="360" y="120"/>
                    <a:pt x="432" y="120"/>
                  </a:cubicBezTo>
                  <a:cubicBezTo>
                    <a:pt x="504" y="120"/>
                    <a:pt x="562" y="178"/>
                    <a:pt x="562" y="250"/>
                  </a:cubicBezTo>
                  <a:cubicBezTo>
                    <a:pt x="562" y="276"/>
                    <a:pt x="554" y="301"/>
                    <a:pt x="540" y="322"/>
                  </a:cubicBezTo>
                  <a:cubicBezTo>
                    <a:pt x="563" y="345"/>
                    <a:pt x="649" y="447"/>
                    <a:pt x="641" y="585"/>
                  </a:cubicBezTo>
                  <a:close/>
                  <a:moveTo>
                    <a:pt x="1279" y="382"/>
                  </a:moveTo>
                  <a:cubicBezTo>
                    <a:pt x="1187" y="485"/>
                    <a:pt x="1187" y="485"/>
                    <a:pt x="1187" y="485"/>
                  </a:cubicBezTo>
                  <a:cubicBezTo>
                    <a:pt x="1183" y="490"/>
                    <a:pt x="1177" y="493"/>
                    <a:pt x="1171" y="493"/>
                  </a:cubicBezTo>
                  <a:cubicBezTo>
                    <a:pt x="1165" y="493"/>
                    <a:pt x="1160" y="491"/>
                    <a:pt x="1156" y="487"/>
                  </a:cubicBezTo>
                  <a:cubicBezTo>
                    <a:pt x="1147" y="479"/>
                    <a:pt x="1146" y="465"/>
                    <a:pt x="1154" y="456"/>
                  </a:cubicBezTo>
                  <a:cubicBezTo>
                    <a:pt x="1215" y="388"/>
                    <a:pt x="1215" y="388"/>
                    <a:pt x="1215" y="388"/>
                  </a:cubicBezTo>
                  <a:cubicBezTo>
                    <a:pt x="1084" y="401"/>
                    <a:pt x="989" y="444"/>
                    <a:pt x="932" y="518"/>
                  </a:cubicBezTo>
                  <a:cubicBezTo>
                    <a:pt x="861" y="610"/>
                    <a:pt x="870" y="725"/>
                    <a:pt x="875" y="756"/>
                  </a:cubicBezTo>
                  <a:cubicBezTo>
                    <a:pt x="902" y="755"/>
                    <a:pt x="930" y="762"/>
                    <a:pt x="954" y="778"/>
                  </a:cubicBezTo>
                  <a:cubicBezTo>
                    <a:pt x="983" y="798"/>
                    <a:pt x="1002" y="828"/>
                    <a:pt x="1008" y="862"/>
                  </a:cubicBezTo>
                  <a:cubicBezTo>
                    <a:pt x="1015" y="896"/>
                    <a:pt x="1008" y="930"/>
                    <a:pt x="988" y="959"/>
                  </a:cubicBezTo>
                  <a:cubicBezTo>
                    <a:pt x="963" y="996"/>
                    <a:pt x="922" y="1016"/>
                    <a:pt x="881" y="1016"/>
                  </a:cubicBezTo>
                  <a:cubicBezTo>
                    <a:pt x="855" y="1016"/>
                    <a:pt x="830" y="1008"/>
                    <a:pt x="807" y="993"/>
                  </a:cubicBezTo>
                  <a:cubicBezTo>
                    <a:pt x="748" y="953"/>
                    <a:pt x="733" y="872"/>
                    <a:pt x="773" y="812"/>
                  </a:cubicBezTo>
                  <a:cubicBezTo>
                    <a:pt x="788" y="791"/>
                    <a:pt x="809" y="775"/>
                    <a:pt x="831" y="766"/>
                  </a:cubicBezTo>
                  <a:cubicBezTo>
                    <a:pt x="826" y="733"/>
                    <a:pt x="812" y="601"/>
                    <a:pt x="897" y="491"/>
                  </a:cubicBezTo>
                  <a:cubicBezTo>
                    <a:pt x="961" y="409"/>
                    <a:pt x="1065" y="360"/>
                    <a:pt x="1205" y="345"/>
                  </a:cubicBezTo>
                  <a:cubicBezTo>
                    <a:pt x="1145" y="292"/>
                    <a:pt x="1145" y="292"/>
                    <a:pt x="1145" y="292"/>
                  </a:cubicBezTo>
                  <a:cubicBezTo>
                    <a:pt x="1136" y="284"/>
                    <a:pt x="1135" y="270"/>
                    <a:pt x="1143" y="261"/>
                  </a:cubicBezTo>
                  <a:cubicBezTo>
                    <a:pt x="1151" y="252"/>
                    <a:pt x="1165" y="251"/>
                    <a:pt x="1174" y="259"/>
                  </a:cubicBezTo>
                  <a:cubicBezTo>
                    <a:pt x="1278" y="351"/>
                    <a:pt x="1278" y="351"/>
                    <a:pt x="1278" y="351"/>
                  </a:cubicBezTo>
                  <a:cubicBezTo>
                    <a:pt x="1282" y="355"/>
                    <a:pt x="1285" y="361"/>
                    <a:pt x="1285" y="366"/>
                  </a:cubicBezTo>
                  <a:cubicBezTo>
                    <a:pt x="1285" y="372"/>
                    <a:pt x="1283" y="378"/>
                    <a:pt x="1279" y="382"/>
                  </a:cubicBezTo>
                  <a:close/>
                  <a:moveTo>
                    <a:pt x="1540" y="455"/>
                  </a:moveTo>
                  <a:cubicBezTo>
                    <a:pt x="1515" y="492"/>
                    <a:pt x="1474" y="512"/>
                    <a:pt x="1433" y="512"/>
                  </a:cubicBezTo>
                  <a:cubicBezTo>
                    <a:pt x="1407" y="512"/>
                    <a:pt x="1382" y="504"/>
                    <a:pt x="1359" y="489"/>
                  </a:cubicBezTo>
                  <a:cubicBezTo>
                    <a:pt x="1300" y="449"/>
                    <a:pt x="1285" y="368"/>
                    <a:pt x="1325" y="308"/>
                  </a:cubicBezTo>
                  <a:cubicBezTo>
                    <a:pt x="1366" y="249"/>
                    <a:pt x="1447" y="234"/>
                    <a:pt x="1506" y="274"/>
                  </a:cubicBezTo>
                  <a:cubicBezTo>
                    <a:pt x="1535" y="294"/>
                    <a:pt x="1554" y="324"/>
                    <a:pt x="1560" y="358"/>
                  </a:cubicBezTo>
                  <a:cubicBezTo>
                    <a:pt x="1567" y="392"/>
                    <a:pt x="1560" y="426"/>
                    <a:pt x="1540" y="455"/>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grpSp>
      <p:sp>
        <p:nvSpPr>
          <p:cNvPr id="1289" name="Google Shape;1289;p168"/>
          <p:cNvSpPr txBox="1"/>
          <p:nvPr/>
        </p:nvSpPr>
        <p:spPr>
          <a:xfrm>
            <a:off x="89976" y="152623"/>
            <a:ext cx="4123765" cy="1661979"/>
          </a:xfrm>
          <a:prstGeom prst="rect">
            <a:avLst/>
          </a:prstGeom>
          <a:noFill/>
          <a:ln>
            <a:noFill/>
          </a:ln>
        </p:spPr>
        <p:txBody>
          <a:bodyPr spcFirstLastPara="1" wrap="square" lIns="91433" tIns="91433" rIns="91433" bIns="91433" anchor="t" anchorCtr="0">
            <a:spAutoFit/>
          </a:bodyPr>
          <a:lstStyle/>
          <a:p>
            <a:pPr marL="101597" lvl="1">
              <a:buClr>
                <a:srgbClr val="000000"/>
              </a:buClr>
              <a:buSzPts val="2400"/>
            </a:pPr>
            <a:r>
              <a:rPr lang="en" sz="3200" dirty="0">
                <a:solidFill>
                  <a:schemeClr val="dk2"/>
                </a:solidFill>
                <a:latin typeface="Trebuchet MS"/>
                <a:ea typeface="Trebuchet MS"/>
                <a:cs typeface="Trebuchet MS"/>
                <a:sym typeface="Trebuchet MS"/>
              </a:rPr>
              <a:t>Questions for “organisation” system scale:</a:t>
            </a:r>
            <a:endParaRPr sz="1467" dirty="0">
              <a:solidFill>
                <a:srgbClr val="000000"/>
              </a:solidFill>
              <a:latin typeface="Arial"/>
              <a:ea typeface="Arial"/>
              <a:cs typeface="Arial"/>
              <a:sym typeface="Arial"/>
            </a:endParaRPr>
          </a:p>
        </p:txBody>
      </p:sp>
      <p:pic>
        <p:nvPicPr>
          <p:cNvPr id="3" name="Picture 2" descr="Diagram, schematic&#10;&#10;Description automatically generated">
            <a:extLst>
              <a:ext uri="{FF2B5EF4-FFF2-40B4-BE49-F238E27FC236}">
                <a16:creationId xmlns:a16="http://schemas.microsoft.com/office/drawing/2014/main" id="{6A26E224-152D-4599-9F0A-37E58AAF2E20}"/>
              </a:ext>
            </a:extLst>
          </p:cNvPr>
          <p:cNvPicPr>
            <a:picLocks noChangeAspect="1"/>
          </p:cNvPicPr>
          <p:nvPr/>
        </p:nvPicPr>
        <p:blipFill>
          <a:blip r:embed="rId3"/>
          <a:stretch>
            <a:fillRect/>
          </a:stretch>
        </p:blipFill>
        <p:spPr>
          <a:xfrm>
            <a:off x="5947924" y="57519"/>
            <a:ext cx="5606925"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97"/>
        <p:cNvGrpSpPr/>
        <p:nvPr/>
      </p:nvGrpSpPr>
      <p:grpSpPr>
        <a:xfrm>
          <a:off x="0" y="0"/>
          <a:ext cx="0" cy="0"/>
          <a:chOff x="0" y="0"/>
          <a:chExt cx="0" cy="0"/>
        </a:xfrm>
      </p:grpSpPr>
      <p:sp>
        <p:nvSpPr>
          <p:cNvPr id="10" name="Triangle 9">
            <a:extLst>
              <a:ext uri="{FF2B5EF4-FFF2-40B4-BE49-F238E27FC236}">
                <a16:creationId xmlns:a16="http://schemas.microsoft.com/office/drawing/2014/main" id="{097FB51A-1631-944D-B0D0-0E89B9D70F20}"/>
              </a:ext>
            </a:extLst>
          </p:cNvPr>
          <p:cNvSpPr/>
          <p:nvPr/>
        </p:nvSpPr>
        <p:spPr>
          <a:xfrm flipV="1">
            <a:off x="401749" y="1442546"/>
            <a:ext cx="4811779" cy="4542609"/>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98" name="Google Shape;3398;p47"/>
          <p:cNvSpPr txBox="1">
            <a:spLocks noGrp="1"/>
          </p:cNvSpPr>
          <p:nvPr>
            <p:ph type="title"/>
          </p:nvPr>
        </p:nvSpPr>
        <p:spPr>
          <a:xfrm>
            <a:off x="614412" y="326160"/>
            <a:ext cx="5292626" cy="997196"/>
          </a:xfrm>
          <a:prstGeom prst="rect">
            <a:avLst/>
          </a:prstGeom>
          <a:noFill/>
          <a:ln>
            <a:noFill/>
          </a:ln>
        </p:spPr>
        <p:txBody>
          <a:bodyPr spcFirstLastPara="1" vert="horz" wrap="square" lIns="0" tIns="0" rIns="0" bIns="0" rtlCol="0" anchor="t" anchorCtr="0">
            <a:spAutoFit/>
          </a:bodyPr>
          <a:lstStyle/>
          <a:p>
            <a:pPr>
              <a:buClr>
                <a:schemeClr val="accent6"/>
              </a:buClr>
              <a:buSzPts val="2400"/>
            </a:pPr>
            <a:r>
              <a:rPr lang="en-GB" sz="3600" dirty="0">
                <a:solidFill>
                  <a:schemeClr val="accent4"/>
                </a:solidFill>
              </a:rPr>
              <a:t>A connected “stack” of Learning Cycles</a:t>
            </a:r>
            <a:endParaRPr sz="3600" dirty="0">
              <a:solidFill>
                <a:schemeClr val="accent4"/>
              </a:solidFill>
            </a:endParaRPr>
          </a:p>
        </p:txBody>
      </p:sp>
      <p:grpSp>
        <p:nvGrpSpPr>
          <p:cNvPr id="3399" name="Google Shape;3399;p47"/>
          <p:cNvGrpSpPr/>
          <p:nvPr/>
        </p:nvGrpSpPr>
        <p:grpSpPr>
          <a:xfrm>
            <a:off x="11644824" y="152623"/>
            <a:ext cx="457200" cy="326268"/>
            <a:chOff x="5440680" y="2961132"/>
            <a:chExt cx="1309116" cy="934212"/>
          </a:xfrm>
        </p:grpSpPr>
        <p:sp>
          <p:nvSpPr>
            <p:cNvPr id="3400" name="Google Shape;3400;p47"/>
            <p:cNvSpPr/>
            <p:nvPr/>
          </p:nvSpPr>
          <p:spPr>
            <a:xfrm>
              <a:off x="5440680" y="2961132"/>
              <a:ext cx="1309116" cy="934212"/>
            </a:xfrm>
            <a:custGeom>
              <a:avLst/>
              <a:gdLst/>
              <a:ahLst/>
              <a:cxnLst/>
              <a:rect l="l" t="t" r="r" b="b"/>
              <a:pathLst>
                <a:path w="1834" h="1308" extrusionOk="0">
                  <a:moveTo>
                    <a:pt x="1790" y="1308"/>
                  </a:moveTo>
                  <a:cubicBezTo>
                    <a:pt x="44" y="1308"/>
                    <a:pt x="44" y="1308"/>
                    <a:pt x="44" y="1308"/>
                  </a:cubicBezTo>
                  <a:cubicBezTo>
                    <a:pt x="20" y="1308"/>
                    <a:pt x="0" y="1288"/>
                    <a:pt x="0" y="1264"/>
                  </a:cubicBezTo>
                  <a:cubicBezTo>
                    <a:pt x="0" y="44"/>
                    <a:pt x="0" y="44"/>
                    <a:pt x="0" y="44"/>
                  </a:cubicBezTo>
                  <a:cubicBezTo>
                    <a:pt x="0" y="20"/>
                    <a:pt x="20" y="0"/>
                    <a:pt x="44" y="0"/>
                  </a:cubicBezTo>
                  <a:cubicBezTo>
                    <a:pt x="1790" y="0"/>
                    <a:pt x="1790" y="0"/>
                    <a:pt x="1790" y="0"/>
                  </a:cubicBezTo>
                  <a:cubicBezTo>
                    <a:pt x="1814" y="0"/>
                    <a:pt x="1834" y="20"/>
                    <a:pt x="1834" y="44"/>
                  </a:cubicBezTo>
                  <a:cubicBezTo>
                    <a:pt x="1834" y="1264"/>
                    <a:pt x="1834" y="1264"/>
                    <a:pt x="1834" y="1264"/>
                  </a:cubicBezTo>
                  <a:cubicBezTo>
                    <a:pt x="1834" y="1288"/>
                    <a:pt x="1814" y="1308"/>
                    <a:pt x="1790" y="1308"/>
                  </a:cubicBezTo>
                  <a:close/>
                  <a:moveTo>
                    <a:pt x="44" y="44"/>
                  </a:moveTo>
                  <a:cubicBezTo>
                    <a:pt x="44" y="1264"/>
                    <a:pt x="44" y="1264"/>
                    <a:pt x="44" y="1264"/>
                  </a:cubicBezTo>
                  <a:cubicBezTo>
                    <a:pt x="1790" y="1264"/>
                    <a:pt x="1790" y="1264"/>
                    <a:pt x="1790" y="1264"/>
                  </a:cubicBezTo>
                  <a:cubicBezTo>
                    <a:pt x="1790" y="44"/>
                    <a:pt x="1790" y="44"/>
                    <a:pt x="1790" y="44"/>
                  </a:cubicBezTo>
                  <a:lnTo>
                    <a:pt x="44" y="44"/>
                  </a:lnTo>
                  <a:close/>
                  <a:moveTo>
                    <a:pt x="539" y="270"/>
                  </a:moveTo>
                  <a:cubicBezTo>
                    <a:pt x="492" y="270"/>
                    <a:pt x="453" y="309"/>
                    <a:pt x="453" y="356"/>
                  </a:cubicBezTo>
                  <a:cubicBezTo>
                    <a:pt x="453" y="403"/>
                    <a:pt x="492" y="442"/>
                    <a:pt x="539" y="442"/>
                  </a:cubicBezTo>
                  <a:cubicBezTo>
                    <a:pt x="586" y="442"/>
                    <a:pt x="625" y="403"/>
                    <a:pt x="625" y="356"/>
                  </a:cubicBezTo>
                  <a:cubicBezTo>
                    <a:pt x="625" y="309"/>
                    <a:pt x="586" y="270"/>
                    <a:pt x="539" y="270"/>
                  </a:cubicBezTo>
                  <a:close/>
                  <a:moveTo>
                    <a:pt x="988" y="906"/>
                  </a:moveTo>
                  <a:cubicBezTo>
                    <a:pt x="960" y="906"/>
                    <a:pt x="933" y="919"/>
                    <a:pt x="917" y="943"/>
                  </a:cubicBezTo>
                  <a:cubicBezTo>
                    <a:pt x="890" y="982"/>
                    <a:pt x="900" y="1036"/>
                    <a:pt x="939" y="1063"/>
                  </a:cubicBezTo>
                  <a:cubicBezTo>
                    <a:pt x="978" y="1090"/>
                    <a:pt x="1032" y="1079"/>
                    <a:pt x="1059" y="1040"/>
                  </a:cubicBezTo>
                  <a:cubicBezTo>
                    <a:pt x="1085" y="1001"/>
                    <a:pt x="1075" y="947"/>
                    <a:pt x="1036" y="921"/>
                  </a:cubicBezTo>
                  <a:cubicBezTo>
                    <a:pt x="1021" y="911"/>
                    <a:pt x="1005" y="906"/>
                    <a:pt x="988" y="906"/>
                  </a:cubicBezTo>
                  <a:close/>
                  <a:moveTo>
                    <a:pt x="1540" y="402"/>
                  </a:moveTo>
                  <a:cubicBezTo>
                    <a:pt x="1512" y="402"/>
                    <a:pt x="1485" y="415"/>
                    <a:pt x="1469" y="439"/>
                  </a:cubicBezTo>
                  <a:cubicBezTo>
                    <a:pt x="1442" y="478"/>
                    <a:pt x="1452" y="532"/>
                    <a:pt x="1491" y="559"/>
                  </a:cubicBezTo>
                  <a:cubicBezTo>
                    <a:pt x="1530" y="586"/>
                    <a:pt x="1584" y="575"/>
                    <a:pt x="1611" y="536"/>
                  </a:cubicBezTo>
                  <a:cubicBezTo>
                    <a:pt x="1637" y="497"/>
                    <a:pt x="1627" y="443"/>
                    <a:pt x="1588" y="417"/>
                  </a:cubicBezTo>
                  <a:cubicBezTo>
                    <a:pt x="1573" y="407"/>
                    <a:pt x="1557" y="402"/>
                    <a:pt x="1540" y="402"/>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sp>
          <p:nvSpPr>
            <p:cNvPr id="3401" name="Google Shape;3401;p47"/>
            <p:cNvSpPr/>
            <p:nvPr/>
          </p:nvSpPr>
          <p:spPr>
            <a:xfrm>
              <a:off x="5517261" y="3036951"/>
              <a:ext cx="1155954" cy="782955"/>
            </a:xfrm>
            <a:custGeom>
              <a:avLst/>
              <a:gdLst/>
              <a:ahLst/>
              <a:cxnLst/>
              <a:rect l="l" t="t" r="r" b="b"/>
              <a:pathLst>
                <a:path w="1620" h="1096" extrusionOk="0">
                  <a:moveTo>
                    <a:pt x="1610" y="0"/>
                  </a:moveTo>
                  <a:cubicBezTo>
                    <a:pt x="10" y="0"/>
                    <a:pt x="10" y="0"/>
                    <a:pt x="10" y="0"/>
                  </a:cubicBezTo>
                  <a:cubicBezTo>
                    <a:pt x="5" y="0"/>
                    <a:pt x="0" y="5"/>
                    <a:pt x="0" y="10"/>
                  </a:cubicBezTo>
                  <a:cubicBezTo>
                    <a:pt x="0" y="1086"/>
                    <a:pt x="0" y="1086"/>
                    <a:pt x="0" y="1086"/>
                  </a:cubicBezTo>
                  <a:cubicBezTo>
                    <a:pt x="0" y="1091"/>
                    <a:pt x="5" y="1096"/>
                    <a:pt x="10" y="1096"/>
                  </a:cubicBezTo>
                  <a:cubicBezTo>
                    <a:pt x="1610" y="1096"/>
                    <a:pt x="1610" y="1096"/>
                    <a:pt x="1610" y="1096"/>
                  </a:cubicBezTo>
                  <a:cubicBezTo>
                    <a:pt x="1615" y="1096"/>
                    <a:pt x="1620" y="1091"/>
                    <a:pt x="1620" y="1086"/>
                  </a:cubicBezTo>
                  <a:cubicBezTo>
                    <a:pt x="1620" y="10"/>
                    <a:pt x="1620" y="10"/>
                    <a:pt x="1620" y="10"/>
                  </a:cubicBezTo>
                  <a:cubicBezTo>
                    <a:pt x="1620" y="5"/>
                    <a:pt x="1615" y="0"/>
                    <a:pt x="1610" y="0"/>
                  </a:cubicBezTo>
                  <a:close/>
                  <a:moveTo>
                    <a:pt x="816" y="150"/>
                  </a:moveTo>
                  <a:cubicBezTo>
                    <a:pt x="808" y="141"/>
                    <a:pt x="808" y="127"/>
                    <a:pt x="816" y="118"/>
                  </a:cubicBezTo>
                  <a:cubicBezTo>
                    <a:pt x="825" y="110"/>
                    <a:pt x="839" y="110"/>
                    <a:pt x="848" y="118"/>
                  </a:cubicBezTo>
                  <a:cubicBezTo>
                    <a:pt x="894" y="165"/>
                    <a:pt x="894" y="165"/>
                    <a:pt x="894" y="165"/>
                  </a:cubicBezTo>
                  <a:cubicBezTo>
                    <a:pt x="940" y="118"/>
                    <a:pt x="940" y="118"/>
                    <a:pt x="940" y="118"/>
                  </a:cubicBezTo>
                  <a:cubicBezTo>
                    <a:pt x="949" y="110"/>
                    <a:pt x="963" y="110"/>
                    <a:pt x="972" y="118"/>
                  </a:cubicBezTo>
                  <a:cubicBezTo>
                    <a:pt x="980" y="127"/>
                    <a:pt x="980" y="141"/>
                    <a:pt x="972" y="150"/>
                  </a:cubicBezTo>
                  <a:cubicBezTo>
                    <a:pt x="925" y="196"/>
                    <a:pt x="925" y="196"/>
                    <a:pt x="925" y="196"/>
                  </a:cubicBezTo>
                  <a:cubicBezTo>
                    <a:pt x="972" y="242"/>
                    <a:pt x="972" y="242"/>
                    <a:pt x="972" y="242"/>
                  </a:cubicBezTo>
                  <a:cubicBezTo>
                    <a:pt x="980" y="251"/>
                    <a:pt x="980" y="265"/>
                    <a:pt x="972" y="274"/>
                  </a:cubicBezTo>
                  <a:cubicBezTo>
                    <a:pt x="967" y="278"/>
                    <a:pt x="962" y="280"/>
                    <a:pt x="956" y="280"/>
                  </a:cubicBezTo>
                  <a:cubicBezTo>
                    <a:pt x="950" y="280"/>
                    <a:pt x="945" y="278"/>
                    <a:pt x="940" y="274"/>
                  </a:cubicBezTo>
                  <a:cubicBezTo>
                    <a:pt x="894" y="227"/>
                    <a:pt x="894" y="227"/>
                    <a:pt x="894" y="227"/>
                  </a:cubicBezTo>
                  <a:cubicBezTo>
                    <a:pt x="848" y="274"/>
                    <a:pt x="848" y="274"/>
                    <a:pt x="848" y="274"/>
                  </a:cubicBezTo>
                  <a:cubicBezTo>
                    <a:pt x="843" y="278"/>
                    <a:pt x="838" y="280"/>
                    <a:pt x="832" y="280"/>
                  </a:cubicBezTo>
                  <a:cubicBezTo>
                    <a:pt x="826" y="280"/>
                    <a:pt x="821" y="278"/>
                    <a:pt x="816" y="274"/>
                  </a:cubicBezTo>
                  <a:cubicBezTo>
                    <a:pt x="808" y="265"/>
                    <a:pt x="808" y="251"/>
                    <a:pt x="816" y="242"/>
                  </a:cubicBezTo>
                  <a:cubicBezTo>
                    <a:pt x="863" y="196"/>
                    <a:pt x="863" y="196"/>
                    <a:pt x="863" y="196"/>
                  </a:cubicBezTo>
                  <a:lnTo>
                    <a:pt x="816" y="150"/>
                  </a:lnTo>
                  <a:close/>
                  <a:moveTo>
                    <a:pt x="260" y="692"/>
                  </a:moveTo>
                  <a:cubicBezTo>
                    <a:pt x="268" y="701"/>
                    <a:pt x="268" y="715"/>
                    <a:pt x="260" y="724"/>
                  </a:cubicBezTo>
                  <a:cubicBezTo>
                    <a:pt x="255" y="728"/>
                    <a:pt x="250" y="730"/>
                    <a:pt x="244" y="730"/>
                  </a:cubicBezTo>
                  <a:cubicBezTo>
                    <a:pt x="238" y="730"/>
                    <a:pt x="233" y="728"/>
                    <a:pt x="228" y="724"/>
                  </a:cubicBezTo>
                  <a:cubicBezTo>
                    <a:pt x="182" y="677"/>
                    <a:pt x="182" y="677"/>
                    <a:pt x="182" y="677"/>
                  </a:cubicBezTo>
                  <a:cubicBezTo>
                    <a:pt x="136" y="724"/>
                    <a:pt x="136" y="724"/>
                    <a:pt x="136" y="724"/>
                  </a:cubicBezTo>
                  <a:cubicBezTo>
                    <a:pt x="131" y="728"/>
                    <a:pt x="126" y="730"/>
                    <a:pt x="120" y="730"/>
                  </a:cubicBezTo>
                  <a:cubicBezTo>
                    <a:pt x="114" y="730"/>
                    <a:pt x="109" y="728"/>
                    <a:pt x="104" y="724"/>
                  </a:cubicBezTo>
                  <a:cubicBezTo>
                    <a:pt x="96" y="715"/>
                    <a:pt x="96" y="701"/>
                    <a:pt x="104" y="692"/>
                  </a:cubicBezTo>
                  <a:cubicBezTo>
                    <a:pt x="151" y="646"/>
                    <a:pt x="151" y="646"/>
                    <a:pt x="151" y="646"/>
                  </a:cubicBezTo>
                  <a:cubicBezTo>
                    <a:pt x="104" y="600"/>
                    <a:pt x="104" y="600"/>
                    <a:pt x="104" y="600"/>
                  </a:cubicBezTo>
                  <a:cubicBezTo>
                    <a:pt x="96" y="591"/>
                    <a:pt x="96" y="577"/>
                    <a:pt x="104" y="568"/>
                  </a:cubicBezTo>
                  <a:cubicBezTo>
                    <a:pt x="113" y="560"/>
                    <a:pt x="127" y="560"/>
                    <a:pt x="136" y="568"/>
                  </a:cubicBezTo>
                  <a:cubicBezTo>
                    <a:pt x="182" y="615"/>
                    <a:pt x="182" y="615"/>
                    <a:pt x="182" y="615"/>
                  </a:cubicBezTo>
                  <a:cubicBezTo>
                    <a:pt x="228" y="568"/>
                    <a:pt x="228" y="568"/>
                    <a:pt x="228" y="568"/>
                  </a:cubicBezTo>
                  <a:cubicBezTo>
                    <a:pt x="237" y="560"/>
                    <a:pt x="251" y="560"/>
                    <a:pt x="260" y="568"/>
                  </a:cubicBezTo>
                  <a:cubicBezTo>
                    <a:pt x="268" y="577"/>
                    <a:pt x="268" y="591"/>
                    <a:pt x="260" y="600"/>
                  </a:cubicBezTo>
                  <a:cubicBezTo>
                    <a:pt x="213" y="646"/>
                    <a:pt x="213" y="646"/>
                    <a:pt x="213" y="646"/>
                  </a:cubicBezTo>
                  <a:lnTo>
                    <a:pt x="260" y="692"/>
                  </a:lnTo>
                  <a:close/>
                  <a:moveTo>
                    <a:pt x="641" y="585"/>
                  </a:moveTo>
                  <a:cubicBezTo>
                    <a:pt x="635" y="689"/>
                    <a:pt x="577" y="788"/>
                    <a:pt x="469" y="879"/>
                  </a:cubicBezTo>
                  <a:cubicBezTo>
                    <a:pt x="549" y="890"/>
                    <a:pt x="549" y="890"/>
                    <a:pt x="549" y="890"/>
                  </a:cubicBezTo>
                  <a:cubicBezTo>
                    <a:pt x="561" y="891"/>
                    <a:pt x="569" y="902"/>
                    <a:pt x="568" y="914"/>
                  </a:cubicBezTo>
                  <a:cubicBezTo>
                    <a:pt x="566" y="925"/>
                    <a:pt x="557" y="933"/>
                    <a:pt x="546" y="933"/>
                  </a:cubicBezTo>
                  <a:cubicBezTo>
                    <a:pt x="545" y="933"/>
                    <a:pt x="544" y="933"/>
                    <a:pt x="543" y="933"/>
                  </a:cubicBezTo>
                  <a:cubicBezTo>
                    <a:pt x="406" y="915"/>
                    <a:pt x="406" y="915"/>
                    <a:pt x="406" y="915"/>
                  </a:cubicBezTo>
                  <a:cubicBezTo>
                    <a:pt x="394" y="914"/>
                    <a:pt x="385" y="903"/>
                    <a:pt x="387" y="891"/>
                  </a:cubicBezTo>
                  <a:cubicBezTo>
                    <a:pt x="405" y="753"/>
                    <a:pt x="405" y="753"/>
                    <a:pt x="405" y="753"/>
                  </a:cubicBezTo>
                  <a:cubicBezTo>
                    <a:pt x="406" y="741"/>
                    <a:pt x="417" y="733"/>
                    <a:pt x="429" y="735"/>
                  </a:cubicBezTo>
                  <a:cubicBezTo>
                    <a:pt x="442" y="736"/>
                    <a:pt x="450" y="747"/>
                    <a:pt x="448" y="759"/>
                  </a:cubicBezTo>
                  <a:cubicBezTo>
                    <a:pt x="437" y="849"/>
                    <a:pt x="437" y="849"/>
                    <a:pt x="437" y="849"/>
                  </a:cubicBezTo>
                  <a:cubicBezTo>
                    <a:pt x="537" y="765"/>
                    <a:pt x="591" y="676"/>
                    <a:pt x="597" y="583"/>
                  </a:cubicBezTo>
                  <a:cubicBezTo>
                    <a:pt x="604" y="466"/>
                    <a:pt x="531" y="377"/>
                    <a:pt x="510" y="354"/>
                  </a:cubicBezTo>
                  <a:cubicBezTo>
                    <a:pt x="488" y="370"/>
                    <a:pt x="461" y="380"/>
                    <a:pt x="432" y="380"/>
                  </a:cubicBezTo>
                  <a:cubicBezTo>
                    <a:pt x="360" y="380"/>
                    <a:pt x="302" y="322"/>
                    <a:pt x="302" y="250"/>
                  </a:cubicBezTo>
                  <a:cubicBezTo>
                    <a:pt x="302" y="178"/>
                    <a:pt x="360" y="120"/>
                    <a:pt x="432" y="120"/>
                  </a:cubicBezTo>
                  <a:cubicBezTo>
                    <a:pt x="504" y="120"/>
                    <a:pt x="562" y="178"/>
                    <a:pt x="562" y="250"/>
                  </a:cubicBezTo>
                  <a:cubicBezTo>
                    <a:pt x="562" y="276"/>
                    <a:pt x="554" y="301"/>
                    <a:pt x="540" y="322"/>
                  </a:cubicBezTo>
                  <a:cubicBezTo>
                    <a:pt x="563" y="345"/>
                    <a:pt x="649" y="447"/>
                    <a:pt x="641" y="585"/>
                  </a:cubicBezTo>
                  <a:close/>
                  <a:moveTo>
                    <a:pt x="1279" y="382"/>
                  </a:moveTo>
                  <a:cubicBezTo>
                    <a:pt x="1187" y="485"/>
                    <a:pt x="1187" y="485"/>
                    <a:pt x="1187" y="485"/>
                  </a:cubicBezTo>
                  <a:cubicBezTo>
                    <a:pt x="1183" y="490"/>
                    <a:pt x="1177" y="493"/>
                    <a:pt x="1171" y="493"/>
                  </a:cubicBezTo>
                  <a:cubicBezTo>
                    <a:pt x="1165" y="493"/>
                    <a:pt x="1160" y="491"/>
                    <a:pt x="1156" y="487"/>
                  </a:cubicBezTo>
                  <a:cubicBezTo>
                    <a:pt x="1147" y="479"/>
                    <a:pt x="1146" y="465"/>
                    <a:pt x="1154" y="456"/>
                  </a:cubicBezTo>
                  <a:cubicBezTo>
                    <a:pt x="1215" y="388"/>
                    <a:pt x="1215" y="388"/>
                    <a:pt x="1215" y="388"/>
                  </a:cubicBezTo>
                  <a:cubicBezTo>
                    <a:pt x="1084" y="401"/>
                    <a:pt x="989" y="444"/>
                    <a:pt x="932" y="518"/>
                  </a:cubicBezTo>
                  <a:cubicBezTo>
                    <a:pt x="861" y="610"/>
                    <a:pt x="870" y="725"/>
                    <a:pt x="875" y="756"/>
                  </a:cubicBezTo>
                  <a:cubicBezTo>
                    <a:pt x="902" y="755"/>
                    <a:pt x="930" y="762"/>
                    <a:pt x="954" y="778"/>
                  </a:cubicBezTo>
                  <a:cubicBezTo>
                    <a:pt x="983" y="798"/>
                    <a:pt x="1002" y="828"/>
                    <a:pt x="1008" y="862"/>
                  </a:cubicBezTo>
                  <a:cubicBezTo>
                    <a:pt x="1015" y="896"/>
                    <a:pt x="1008" y="930"/>
                    <a:pt x="988" y="959"/>
                  </a:cubicBezTo>
                  <a:cubicBezTo>
                    <a:pt x="963" y="996"/>
                    <a:pt x="922" y="1016"/>
                    <a:pt x="881" y="1016"/>
                  </a:cubicBezTo>
                  <a:cubicBezTo>
                    <a:pt x="855" y="1016"/>
                    <a:pt x="830" y="1008"/>
                    <a:pt x="807" y="993"/>
                  </a:cubicBezTo>
                  <a:cubicBezTo>
                    <a:pt x="748" y="953"/>
                    <a:pt x="733" y="872"/>
                    <a:pt x="773" y="812"/>
                  </a:cubicBezTo>
                  <a:cubicBezTo>
                    <a:pt x="788" y="791"/>
                    <a:pt x="809" y="775"/>
                    <a:pt x="831" y="766"/>
                  </a:cubicBezTo>
                  <a:cubicBezTo>
                    <a:pt x="826" y="733"/>
                    <a:pt x="812" y="601"/>
                    <a:pt x="897" y="491"/>
                  </a:cubicBezTo>
                  <a:cubicBezTo>
                    <a:pt x="961" y="409"/>
                    <a:pt x="1065" y="360"/>
                    <a:pt x="1205" y="345"/>
                  </a:cubicBezTo>
                  <a:cubicBezTo>
                    <a:pt x="1145" y="292"/>
                    <a:pt x="1145" y="292"/>
                    <a:pt x="1145" y="292"/>
                  </a:cubicBezTo>
                  <a:cubicBezTo>
                    <a:pt x="1136" y="284"/>
                    <a:pt x="1135" y="270"/>
                    <a:pt x="1143" y="261"/>
                  </a:cubicBezTo>
                  <a:cubicBezTo>
                    <a:pt x="1151" y="252"/>
                    <a:pt x="1165" y="251"/>
                    <a:pt x="1174" y="259"/>
                  </a:cubicBezTo>
                  <a:cubicBezTo>
                    <a:pt x="1278" y="351"/>
                    <a:pt x="1278" y="351"/>
                    <a:pt x="1278" y="351"/>
                  </a:cubicBezTo>
                  <a:cubicBezTo>
                    <a:pt x="1282" y="355"/>
                    <a:pt x="1285" y="361"/>
                    <a:pt x="1285" y="366"/>
                  </a:cubicBezTo>
                  <a:cubicBezTo>
                    <a:pt x="1285" y="372"/>
                    <a:pt x="1283" y="378"/>
                    <a:pt x="1279" y="382"/>
                  </a:cubicBezTo>
                  <a:close/>
                  <a:moveTo>
                    <a:pt x="1540" y="455"/>
                  </a:moveTo>
                  <a:cubicBezTo>
                    <a:pt x="1515" y="492"/>
                    <a:pt x="1474" y="512"/>
                    <a:pt x="1433" y="512"/>
                  </a:cubicBezTo>
                  <a:cubicBezTo>
                    <a:pt x="1407" y="512"/>
                    <a:pt x="1382" y="504"/>
                    <a:pt x="1359" y="489"/>
                  </a:cubicBezTo>
                  <a:cubicBezTo>
                    <a:pt x="1300" y="449"/>
                    <a:pt x="1285" y="368"/>
                    <a:pt x="1325" y="308"/>
                  </a:cubicBezTo>
                  <a:cubicBezTo>
                    <a:pt x="1366" y="249"/>
                    <a:pt x="1447" y="234"/>
                    <a:pt x="1506" y="274"/>
                  </a:cubicBezTo>
                  <a:cubicBezTo>
                    <a:pt x="1535" y="294"/>
                    <a:pt x="1554" y="324"/>
                    <a:pt x="1560" y="358"/>
                  </a:cubicBezTo>
                  <a:cubicBezTo>
                    <a:pt x="1567" y="392"/>
                    <a:pt x="1560" y="426"/>
                    <a:pt x="1540" y="455"/>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grpSp>
      <p:sp>
        <p:nvSpPr>
          <p:cNvPr id="3402" name="Google Shape;3402;p47"/>
          <p:cNvSpPr txBox="1"/>
          <p:nvPr/>
        </p:nvSpPr>
        <p:spPr>
          <a:xfrm>
            <a:off x="425425" y="4133601"/>
            <a:ext cx="5670600" cy="348864"/>
          </a:xfrm>
          <a:prstGeom prst="rect">
            <a:avLst/>
          </a:prstGeom>
          <a:noFill/>
          <a:ln>
            <a:noFill/>
          </a:ln>
        </p:spPr>
        <p:txBody>
          <a:bodyPr spcFirstLastPara="1" wrap="square" lIns="91433" tIns="91433" rIns="91433" bIns="91433" anchor="t" anchorCtr="0">
            <a:spAutoFit/>
          </a:bodyPr>
          <a:lstStyle/>
          <a:p>
            <a:pPr>
              <a:buClr>
                <a:srgbClr val="000000"/>
              </a:buClr>
              <a:buSzPts val="800"/>
            </a:pPr>
            <a:endParaRPr sz="1067">
              <a:solidFill>
                <a:srgbClr val="000000"/>
              </a:solidFill>
              <a:latin typeface="Trebuchet MS"/>
              <a:ea typeface="Trebuchet MS"/>
              <a:cs typeface="Trebuchet MS"/>
              <a:sym typeface="Trebuchet MS"/>
            </a:endParaRPr>
          </a:p>
        </p:txBody>
      </p:sp>
      <p:cxnSp>
        <p:nvCxnSpPr>
          <p:cNvPr id="3412" name="Google Shape;3412;p47"/>
          <p:cNvCxnSpPr/>
          <p:nvPr/>
        </p:nvCxnSpPr>
        <p:spPr>
          <a:xfrm>
            <a:off x="5441783" y="1682094"/>
            <a:ext cx="0" cy="4053017"/>
          </a:xfrm>
          <a:prstGeom prst="straightConnector1">
            <a:avLst/>
          </a:prstGeom>
          <a:noFill/>
          <a:ln w="9525" cap="flat" cmpd="sng">
            <a:solidFill>
              <a:srgbClr val="005A42"/>
            </a:solidFill>
            <a:prstDash val="solid"/>
            <a:round/>
            <a:headEnd type="none" w="sm" len="sm"/>
            <a:tailEnd type="none" w="sm" len="sm"/>
          </a:ln>
        </p:spPr>
      </p:cxnSp>
      <p:pic>
        <p:nvPicPr>
          <p:cNvPr id="3413" name="Google Shape;3413;p47" descr="Shape&#10;&#10;Description automatically generated with medium confidence"/>
          <p:cNvPicPr preferRelativeResize="0"/>
          <p:nvPr/>
        </p:nvPicPr>
        <p:blipFill rotWithShape="1">
          <a:blip r:embed="rId3">
            <a:alphaModFix/>
          </a:blip>
          <a:srcRect/>
          <a:stretch/>
        </p:blipFill>
        <p:spPr>
          <a:xfrm>
            <a:off x="11237893" y="48104"/>
            <a:ext cx="813863" cy="957425"/>
          </a:xfrm>
          <a:prstGeom prst="rect">
            <a:avLst/>
          </a:prstGeom>
          <a:noFill/>
          <a:ln>
            <a:noFill/>
          </a:ln>
        </p:spPr>
      </p:pic>
      <p:pic>
        <p:nvPicPr>
          <p:cNvPr id="7" name="Picture 6">
            <a:extLst>
              <a:ext uri="{FF2B5EF4-FFF2-40B4-BE49-F238E27FC236}">
                <a16:creationId xmlns:a16="http://schemas.microsoft.com/office/drawing/2014/main" id="{1F442975-DF7A-364F-A3A9-F6EC2DD194B1}"/>
              </a:ext>
            </a:extLst>
          </p:cNvPr>
          <p:cNvPicPr>
            <a:picLocks noChangeAspect="1"/>
          </p:cNvPicPr>
          <p:nvPr/>
        </p:nvPicPr>
        <p:blipFill>
          <a:blip r:embed="rId4"/>
          <a:stretch>
            <a:fillRect/>
          </a:stretch>
        </p:blipFill>
        <p:spPr>
          <a:xfrm>
            <a:off x="2144897" y="1442546"/>
            <a:ext cx="1525513" cy="4792655"/>
          </a:xfrm>
          <a:prstGeom prst="rect">
            <a:avLst/>
          </a:prstGeom>
        </p:spPr>
      </p:pic>
      <p:pic>
        <p:nvPicPr>
          <p:cNvPr id="12" name="Picture 11" descr="Diagram&#10;&#10;Description automatically generated">
            <a:extLst>
              <a:ext uri="{FF2B5EF4-FFF2-40B4-BE49-F238E27FC236}">
                <a16:creationId xmlns:a16="http://schemas.microsoft.com/office/drawing/2014/main" id="{0AE73184-A1B8-4989-BFFD-BF90ED45B923}"/>
              </a:ext>
            </a:extLst>
          </p:cNvPr>
          <p:cNvPicPr>
            <a:picLocks noChangeAspect="1"/>
          </p:cNvPicPr>
          <p:nvPr/>
        </p:nvPicPr>
        <p:blipFill>
          <a:blip r:embed="rId5"/>
          <a:stretch>
            <a:fillRect/>
          </a:stretch>
        </p:blipFill>
        <p:spPr>
          <a:xfrm>
            <a:off x="6794573" y="48104"/>
            <a:ext cx="3749809" cy="6722412"/>
          </a:xfrm>
          <a:prstGeom prst="rect">
            <a:avLst/>
          </a:prstGeom>
        </p:spPr>
      </p:pic>
    </p:spTree>
    <p:extLst>
      <p:ext uri="{BB962C8B-B14F-4D97-AF65-F5344CB8AC3E}">
        <p14:creationId xmlns:p14="http://schemas.microsoft.com/office/powerpoint/2010/main" val="2248242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162"/>
          <p:cNvSpPr txBox="1"/>
          <p:nvPr/>
        </p:nvSpPr>
        <p:spPr>
          <a:xfrm>
            <a:off x="537723" y="1233183"/>
            <a:ext cx="10814483" cy="5098003"/>
          </a:xfrm>
          <a:prstGeom prst="rect">
            <a:avLst/>
          </a:prstGeom>
          <a:noFill/>
          <a:ln>
            <a:noFill/>
          </a:ln>
        </p:spPr>
        <p:txBody>
          <a:bodyPr spcFirstLastPara="1" wrap="square" lIns="91433" tIns="45700" rIns="91433" bIns="45700" anchor="t" anchorCtr="0">
            <a:noAutofit/>
          </a:bodyPr>
          <a:lstStyle/>
          <a:p>
            <a:pPr marL="253993" lvl="1">
              <a:buClr>
                <a:srgbClr val="00C794"/>
              </a:buClr>
              <a:buSzPts val="1800"/>
            </a:pPr>
            <a:r>
              <a:rPr lang="en-GB" sz="4400" dirty="0">
                <a:solidFill>
                  <a:schemeClr val="accent6"/>
                </a:solidFill>
                <a:latin typeface="Trebuchet MS"/>
                <a:ea typeface="Trebuchet MS"/>
                <a:cs typeface="Trebuchet MS"/>
                <a:sym typeface="Trebuchet MS"/>
              </a:rPr>
              <a:t>= </a:t>
            </a:r>
            <a:r>
              <a:rPr lang="en-GB" sz="4400" b="1" dirty="0">
                <a:solidFill>
                  <a:schemeClr val="tx2"/>
                </a:solidFill>
                <a:latin typeface="Trebuchet MS"/>
                <a:ea typeface="Trebuchet MS"/>
                <a:cs typeface="Trebuchet MS"/>
                <a:sym typeface="Trebuchet MS"/>
              </a:rPr>
              <a:t>Paradigm shift in public management</a:t>
            </a:r>
          </a:p>
          <a:p>
            <a:pPr marL="253993" lvl="1">
              <a:buClr>
                <a:srgbClr val="00C794"/>
              </a:buClr>
              <a:buSzPts val="1800"/>
            </a:pPr>
            <a:endParaRPr lang="en-GB" sz="4400" dirty="0">
              <a:solidFill>
                <a:schemeClr val="accent6"/>
              </a:solidFill>
              <a:latin typeface="Trebuchet MS"/>
              <a:ea typeface="Trebuchet MS"/>
              <a:cs typeface="Trebuchet MS"/>
              <a:sym typeface="Trebuchet MS"/>
            </a:endParaRPr>
          </a:p>
          <a:p>
            <a:pPr marL="253993" lvl="1">
              <a:buClr>
                <a:srgbClr val="00C794"/>
              </a:buClr>
              <a:buSzPts val="1800"/>
            </a:pPr>
            <a:r>
              <a:rPr lang="en-GB" sz="4400" dirty="0">
                <a:solidFill>
                  <a:schemeClr val="accent6"/>
                </a:solidFill>
                <a:latin typeface="Trebuchet MS"/>
                <a:ea typeface="Trebuchet MS"/>
                <a:cs typeface="Trebuchet MS"/>
                <a:sym typeface="Trebuchet MS"/>
              </a:rPr>
              <a:t>Not just a change in commissioning practice, but a change in the </a:t>
            </a:r>
            <a:r>
              <a:rPr lang="en-GB" sz="4400" b="1" dirty="0">
                <a:solidFill>
                  <a:schemeClr val="accent6"/>
                </a:solidFill>
                <a:latin typeface="Trebuchet MS"/>
                <a:ea typeface="Trebuchet MS"/>
                <a:cs typeface="Trebuchet MS"/>
                <a:sym typeface="Trebuchet MS"/>
              </a:rPr>
              <a:t>purpose of commissioning:</a:t>
            </a:r>
          </a:p>
          <a:p>
            <a:pPr marL="253993" lvl="1">
              <a:buClr>
                <a:srgbClr val="00C794"/>
              </a:buClr>
              <a:buSzPts val="1800"/>
            </a:pPr>
            <a:endParaRPr lang="en-GB" sz="4400" dirty="0">
              <a:solidFill>
                <a:schemeClr val="accent6"/>
              </a:solidFill>
              <a:latin typeface="Trebuchet MS"/>
              <a:ea typeface="Trebuchet MS"/>
              <a:cs typeface="Trebuchet MS"/>
              <a:sym typeface="Trebuchet MS"/>
            </a:endParaRPr>
          </a:p>
          <a:p>
            <a:pPr marL="253993" lvl="1">
              <a:buClr>
                <a:srgbClr val="00C794"/>
              </a:buClr>
              <a:buSzPts val="1800"/>
            </a:pPr>
            <a:r>
              <a:rPr lang="en-GB" sz="4400" dirty="0">
                <a:solidFill>
                  <a:schemeClr val="accent6"/>
                </a:solidFill>
                <a:latin typeface="Trebuchet MS"/>
                <a:ea typeface="Trebuchet MS"/>
                <a:cs typeface="Trebuchet MS"/>
                <a:sym typeface="Trebuchet MS"/>
              </a:rPr>
              <a:t>From purchases of services to</a:t>
            </a:r>
          </a:p>
          <a:p>
            <a:pPr marL="253993" lvl="1">
              <a:buClr>
                <a:srgbClr val="00C794"/>
              </a:buClr>
              <a:buSzPts val="1800"/>
            </a:pPr>
            <a:r>
              <a:rPr lang="en-GB" sz="4400" b="1" dirty="0">
                <a:solidFill>
                  <a:schemeClr val="tx2"/>
                </a:solidFill>
                <a:latin typeface="Trebuchet MS"/>
                <a:ea typeface="Trebuchet MS"/>
                <a:cs typeface="Trebuchet MS"/>
                <a:sym typeface="Trebuchet MS"/>
              </a:rPr>
              <a:t>System Stewards</a:t>
            </a:r>
            <a:r>
              <a:rPr lang="en-GB" sz="4400" dirty="0">
                <a:solidFill>
                  <a:schemeClr val="accent6"/>
                </a:solidFill>
                <a:latin typeface="Trebuchet MS"/>
                <a:ea typeface="Trebuchet MS"/>
                <a:cs typeface="Trebuchet MS"/>
                <a:sym typeface="Trebuchet MS"/>
              </a:rPr>
              <a:t>.</a:t>
            </a:r>
            <a:endParaRPr lang="en-GB" sz="3333" dirty="0">
              <a:solidFill>
                <a:srgbClr val="575757"/>
              </a:solidFill>
              <a:latin typeface="Trebuchet MS"/>
              <a:ea typeface="Trebuchet MS"/>
              <a:cs typeface="Trebuchet MS"/>
              <a:sym typeface="Trebuchet MS"/>
            </a:endParaRPr>
          </a:p>
          <a:p>
            <a:pPr marL="321725" lvl="1">
              <a:buClr>
                <a:srgbClr val="00C794"/>
              </a:buClr>
              <a:buSzPts val="2700"/>
            </a:pPr>
            <a:endParaRPr lang="en-GB" sz="3333" b="1" dirty="0">
              <a:solidFill>
                <a:srgbClr val="575757"/>
              </a:solidFill>
              <a:latin typeface="Trebuchet MS"/>
              <a:ea typeface="Trebuchet MS"/>
              <a:cs typeface="Trebuchet MS"/>
              <a:sym typeface="Trebuchet MS"/>
            </a:endParaRPr>
          </a:p>
          <a:p>
            <a:pPr marL="321725" lvl="1">
              <a:buClr>
                <a:srgbClr val="00C794"/>
              </a:buClr>
              <a:buSzPts val="2700"/>
            </a:pPr>
            <a:endParaRPr sz="3600" dirty="0">
              <a:solidFill>
                <a:srgbClr val="575757"/>
              </a:solidFill>
              <a:latin typeface="Trebuchet MS"/>
              <a:ea typeface="Trebuchet MS"/>
              <a:cs typeface="Trebuchet MS"/>
              <a:sym typeface="Trebuchet MS"/>
            </a:endParaRPr>
          </a:p>
        </p:txBody>
      </p:sp>
      <p:sp>
        <p:nvSpPr>
          <p:cNvPr id="1226" name="Google Shape;1226;p162"/>
          <p:cNvSpPr/>
          <p:nvPr/>
        </p:nvSpPr>
        <p:spPr>
          <a:xfrm rot="-5400000">
            <a:off x="11116165" y="-21445"/>
            <a:ext cx="1054387" cy="1097280"/>
          </a:xfrm>
          <a:prstGeom prst="triangle">
            <a:avLst>
              <a:gd name="adj" fmla="val 100000"/>
            </a:avLst>
          </a:prstGeom>
          <a:solidFill>
            <a:srgbClr val="00C794"/>
          </a:solidFill>
          <a:ln>
            <a:noFill/>
          </a:ln>
        </p:spPr>
        <p:txBody>
          <a:bodyPr spcFirstLastPara="1" wrap="square" lIns="91433" tIns="45700" rIns="91433" bIns="45700" anchor="ctr" anchorCtr="0">
            <a:noAutofit/>
          </a:bodyPr>
          <a:lstStyle/>
          <a:p>
            <a:pPr algn="ctr">
              <a:lnSpc>
                <a:spcPct val="90000"/>
              </a:lnSpc>
              <a:buClr>
                <a:srgbClr val="000000"/>
              </a:buClr>
              <a:buSzPts val="900"/>
            </a:pPr>
            <a:endParaRPr sz="1200">
              <a:solidFill>
                <a:srgbClr val="FFFFFF"/>
              </a:solidFill>
              <a:latin typeface="Trebuchet MS"/>
              <a:ea typeface="Trebuchet MS"/>
              <a:cs typeface="Trebuchet MS"/>
              <a:sym typeface="Trebuchet MS"/>
            </a:endParaRPr>
          </a:p>
        </p:txBody>
      </p:sp>
      <p:grpSp>
        <p:nvGrpSpPr>
          <p:cNvPr id="1227" name="Google Shape;1227;p162"/>
          <p:cNvGrpSpPr/>
          <p:nvPr/>
        </p:nvGrpSpPr>
        <p:grpSpPr>
          <a:xfrm>
            <a:off x="11644824" y="152623"/>
            <a:ext cx="457200" cy="326268"/>
            <a:chOff x="5440680" y="2961132"/>
            <a:chExt cx="1309116" cy="934212"/>
          </a:xfrm>
        </p:grpSpPr>
        <p:sp>
          <p:nvSpPr>
            <p:cNvPr id="1228" name="Google Shape;1228;p162"/>
            <p:cNvSpPr/>
            <p:nvPr/>
          </p:nvSpPr>
          <p:spPr>
            <a:xfrm>
              <a:off x="5440680" y="2961132"/>
              <a:ext cx="1309116" cy="934212"/>
            </a:xfrm>
            <a:custGeom>
              <a:avLst/>
              <a:gdLst/>
              <a:ahLst/>
              <a:cxnLst/>
              <a:rect l="l" t="t" r="r" b="b"/>
              <a:pathLst>
                <a:path w="1834" h="1308" extrusionOk="0">
                  <a:moveTo>
                    <a:pt x="1790" y="1308"/>
                  </a:moveTo>
                  <a:cubicBezTo>
                    <a:pt x="44" y="1308"/>
                    <a:pt x="44" y="1308"/>
                    <a:pt x="44" y="1308"/>
                  </a:cubicBezTo>
                  <a:cubicBezTo>
                    <a:pt x="20" y="1308"/>
                    <a:pt x="0" y="1288"/>
                    <a:pt x="0" y="1264"/>
                  </a:cubicBezTo>
                  <a:cubicBezTo>
                    <a:pt x="0" y="44"/>
                    <a:pt x="0" y="44"/>
                    <a:pt x="0" y="44"/>
                  </a:cubicBezTo>
                  <a:cubicBezTo>
                    <a:pt x="0" y="20"/>
                    <a:pt x="20" y="0"/>
                    <a:pt x="44" y="0"/>
                  </a:cubicBezTo>
                  <a:cubicBezTo>
                    <a:pt x="1790" y="0"/>
                    <a:pt x="1790" y="0"/>
                    <a:pt x="1790" y="0"/>
                  </a:cubicBezTo>
                  <a:cubicBezTo>
                    <a:pt x="1814" y="0"/>
                    <a:pt x="1834" y="20"/>
                    <a:pt x="1834" y="44"/>
                  </a:cubicBezTo>
                  <a:cubicBezTo>
                    <a:pt x="1834" y="1264"/>
                    <a:pt x="1834" y="1264"/>
                    <a:pt x="1834" y="1264"/>
                  </a:cubicBezTo>
                  <a:cubicBezTo>
                    <a:pt x="1834" y="1288"/>
                    <a:pt x="1814" y="1308"/>
                    <a:pt x="1790" y="1308"/>
                  </a:cubicBezTo>
                  <a:close/>
                  <a:moveTo>
                    <a:pt x="44" y="44"/>
                  </a:moveTo>
                  <a:cubicBezTo>
                    <a:pt x="44" y="1264"/>
                    <a:pt x="44" y="1264"/>
                    <a:pt x="44" y="1264"/>
                  </a:cubicBezTo>
                  <a:cubicBezTo>
                    <a:pt x="1790" y="1264"/>
                    <a:pt x="1790" y="1264"/>
                    <a:pt x="1790" y="1264"/>
                  </a:cubicBezTo>
                  <a:cubicBezTo>
                    <a:pt x="1790" y="44"/>
                    <a:pt x="1790" y="44"/>
                    <a:pt x="1790" y="44"/>
                  </a:cubicBezTo>
                  <a:lnTo>
                    <a:pt x="44" y="44"/>
                  </a:lnTo>
                  <a:close/>
                  <a:moveTo>
                    <a:pt x="539" y="270"/>
                  </a:moveTo>
                  <a:cubicBezTo>
                    <a:pt x="492" y="270"/>
                    <a:pt x="453" y="309"/>
                    <a:pt x="453" y="356"/>
                  </a:cubicBezTo>
                  <a:cubicBezTo>
                    <a:pt x="453" y="403"/>
                    <a:pt x="492" y="442"/>
                    <a:pt x="539" y="442"/>
                  </a:cubicBezTo>
                  <a:cubicBezTo>
                    <a:pt x="586" y="442"/>
                    <a:pt x="625" y="403"/>
                    <a:pt x="625" y="356"/>
                  </a:cubicBezTo>
                  <a:cubicBezTo>
                    <a:pt x="625" y="309"/>
                    <a:pt x="586" y="270"/>
                    <a:pt x="539" y="270"/>
                  </a:cubicBezTo>
                  <a:close/>
                  <a:moveTo>
                    <a:pt x="988" y="906"/>
                  </a:moveTo>
                  <a:cubicBezTo>
                    <a:pt x="960" y="906"/>
                    <a:pt x="933" y="919"/>
                    <a:pt x="917" y="943"/>
                  </a:cubicBezTo>
                  <a:cubicBezTo>
                    <a:pt x="890" y="982"/>
                    <a:pt x="900" y="1036"/>
                    <a:pt x="939" y="1063"/>
                  </a:cubicBezTo>
                  <a:cubicBezTo>
                    <a:pt x="978" y="1090"/>
                    <a:pt x="1032" y="1079"/>
                    <a:pt x="1059" y="1040"/>
                  </a:cubicBezTo>
                  <a:cubicBezTo>
                    <a:pt x="1085" y="1001"/>
                    <a:pt x="1075" y="947"/>
                    <a:pt x="1036" y="921"/>
                  </a:cubicBezTo>
                  <a:cubicBezTo>
                    <a:pt x="1021" y="911"/>
                    <a:pt x="1005" y="906"/>
                    <a:pt x="988" y="906"/>
                  </a:cubicBezTo>
                  <a:close/>
                  <a:moveTo>
                    <a:pt x="1540" y="402"/>
                  </a:moveTo>
                  <a:cubicBezTo>
                    <a:pt x="1512" y="402"/>
                    <a:pt x="1485" y="415"/>
                    <a:pt x="1469" y="439"/>
                  </a:cubicBezTo>
                  <a:cubicBezTo>
                    <a:pt x="1442" y="478"/>
                    <a:pt x="1452" y="532"/>
                    <a:pt x="1491" y="559"/>
                  </a:cubicBezTo>
                  <a:cubicBezTo>
                    <a:pt x="1530" y="586"/>
                    <a:pt x="1584" y="575"/>
                    <a:pt x="1611" y="536"/>
                  </a:cubicBezTo>
                  <a:cubicBezTo>
                    <a:pt x="1637" y="497"/>
                    <a:pt x="1627" y="443"/>
                    <a:pt x="1588" y="417"/>
                  </a:cubicBezTo>
                  <a:cubicBezTo>
                    <a:pt x="1573" y="407"/>
                    <a:pt x="1557" y="402"/>
                    <a:pt x="1540" y="402"/>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sp>
          <p:nvSpPr>
            <p:cNvPr id="1229" name="Google Shape;1229;p162"/>
            <p:cNvSpPr/>
            <p:nvPr/>
          </p:nvSpPr>
          <p:spPr>
            <a:xfrm>
              <a:off x="5517261" y="3036951"/>
              <a:ext cx="1155954" cy="782955"/>
            </a:xfrm>
            <a:custGeom>
              <a:avLst/>
              <a:gdLst/>
              <a:ahLst/>
              <a:cxnLst/>
              <a:rect l="l" t="t" r="r" b="b"/>
              <a:pathLst>
                <a:path w="1620" h="1096" extrusionOk="0">
                  <a:moveTo>
                    <a:pt x="1610" y="0"/>
                  </a:moveTo>
                  <a:cubicBezTo>
                    <a:pt x="10" y="0"/>
                    <a:pt x="10" y="0"/>
                    <a:pt x="10" y="0"/>
                  </a:cubicBezTo>
                  <a:cubicBezTo>
                    <a:pt x="5" y="0"/>
                    <a:pt x="0" y="5"/>
                    <a:pt x="0" y="10"/>
                  </a:cubicBezTo>
                  <a:cubicBezTo>
                    <a:pt x="0" y="1086"/>
                    <a:pt x="0" y="1086"/>
                    <a:pt x="0" y="1086"/>
                  </a:cubicBezTo>
                  <a:cubicBezTo>
                    <a:pt x="0" y="1091"/>
                    <a:pt x="5" y="1096"/>
                    <a:pt x="10" y="1096"/>
                  </a:cubicBezTo>
                  <a:cubicBezTo>
                    <a:pt x="1610" y="1096"/>
                    <a:pt x="1610" y="1096"/>
                    <a:pt x="1610" y="1096"/>
                  </a:cubicBezTo>
                  <a:cubicBezTo>
                    <a:pt x="1615" y="1096"/>
                    <a:pt x="1620" y="1091"/>
                    <a:pt x="1620" y="1086"/>
                  </a:cubicBezTo>
                  <a:cubicBezTo>
                    <a:pt x="1620" y="10"/>
                    <a:pt x="1620" y="10"/>
                    <a:pt x="1620" y="10"/>
                  </a:cubicBezTo>
                  <a:cubicBezTo>
                    <a:pt x="1620" y="5"/>
                    <a:pt x="1615" y="0"/>
                    <a:pt x="1610" y="0"/>
                  </a:cubicBezTo>
                  <a:close/>
                  <a:moveTo>
                    <a:pt x="816" y="150"/>
                  </a:moveTo>
                  <a:cubicBezTo>
                    <a:pt x="808" y="141"/>
                    <a:pt x="808" y="127"/>
                    <a:pt x="816" y="118"/>
                  </a:cubicBezTo>
                  <a:cubicBezTo>
                    <a:pt x="825" y="110"/>
                    <a:pt x="839" y="110"/>
                    <a:pt x="848" y="118"/>
                  </a:cubicBezTo>
                  <a:cubicBezTo>
                    <a:pt x="894" y="165"/>
                    <a:pt x="894" y="165"/>
                    <a:pt x="894" y="165"/>
                  </a:cubicBezTo>
                  <a:cubicBezTo>
                    <a:pt x="940" y="118"/>
                    <a:pt x="940" y="118"/>
                    <a:pt x="940" y="118"/>
                  </a:cubicBezTo>
                  <a:cubicBezTo>
                    <a:pt x="949" y="110"/>
                    <a:pt x="963" y="110"/>
                    <a:pt x="972" y="118"/>
                  </a:cubicBezTo>
                  <a:cubicBezTo>
                    <a:pt x="980" y="127"/>
                    <a:pt x="980" y="141"/>
                    <a:pt x="972" y="150"/>
                  </a:cubicBezTo>
                  <a:cubicBezTo>
                    <a:pt x="925" y="196"/>
                    <a:pt x="925" y="196"/>
                    <a:pt x="925" y="196"/>
                  </a:cubicBezTo>
                  <a:cubicBezTo>
                    <a:pt x="972" y="242"/>
                    <a:pt x="972" y="242"/>
                    <a:pt x="972" y="242"/>
                  </a:cubicBezTo>
                  <a:cubicBezTo>
                    <a:pt x="980" y="251"/>
                    <a:pt x="980" y="265"/>
                    <a:pt x="972" y="274"/>
                  </a:cubicBezTo>
                  <a:cubicBezTo>
                    <a:pt x="967" y="278"/>
                    <a:pt x="962" y="280"/>
                    <a:pt x="956" y="280"/>
                  </a:cubicBezTo>
                  <a:cubicBezTo>
                    <a:pt x="950" y="280"/>
                    <a:pt x="945" y="278"/>
                    <a:pt x="940" y="274"/>
                  </a:cubicBezTo>
                  <a:cubicBezTo>
                    <a:pt x="894" y="227"/>
                    <a:pt x="894" y="227"/>
                    <a:pt x="894" y="227"/>
                  </a:cubicBezTo>
                  <a:cubicBezTo>
                    <a:pt x="848" y="274"/>
                    <a:pt x="848" y="274"/>
                    <a:pt x="848" y="274"/>
                  </a:cubicBezTo>
                  <a:cubicBezTo>
                    <a:pt x="843" y="278"/>
                    <a:pt x="838" y="280"/>
                    <a:pt x="832" y="280"/>
                  </a:cubicBezTo>
                  <a:cubicBezTo>
                    <a:pt x="826" y="280"/>
                    <a:pt x="821" y="278"/>
                    <a:pt x="816" y="274"/>
                  </a:cubicBezTo>
                  <a:cubicBezTo>
                    <a:pt x="808" y="265"/>
                    <a:pt x="808" y="251"/>
                    <a:pt x="816" y="242"/>
                  </a:cubicBezTo>
                  <a:cubicBezTo>
                    <a:pt x="863" y="196"/>
                    <a:pt x="863" y="196"/>
                    <a:pt x="863" y="196"/>
                  </a:cubicBezTo>
                  <a:lnTo>
                    <a:pt x="816" y="150"/>
                  </a:lnTo>
                  <a:close/>
                  <a:moveTo>
                    <a:pt x="260" y="692"/>
                  </a:moveTo>
                  <a:cubicBezTo>
                    <a:pt x="268" y="701"/>
                    <a:pt x="268" y="715"/>
                    <a:pt x="260" y="724"/>
                  </a:cubicBezTo>
                  <a:cubicBezTo>
                    <a:pt x="255" y="728"/>
                    <a:pt x="250" y="730"/>
                    <a:pt x="244" y="730"/>
                  </a:cubicBezTo>
                  <a:cubicBezTo>
                    <a:pt x="238" y="730"/>
                    <a:pt x="233" y="728"/>
                    <a:pt x="228" y="724"/>
                  </a:cubicBezTo>
                  <a:cubicBezTo>
                    <a:pt x="182" y="677"/>
                    <a:pt x="182" y="677"/>
                    <a:pt x="182" y="677"/>
                  </a:cubicBezTo>
                  <a:cubicBezTo>
                    <a:pt x="136" y="724"/>
                    <a:pt x="136" y="724"/>
                    <a:pt x="136" y="724"/>
                  </a:cubicBezTo>
                  <a:cubicBezTo>
                    <a:pt x="131" y="728"/>
                    <a:pt x="126" y="730"/>
                    <a:pt x="120" y="730"/>
                  </a:cubicBezTo>
                  <a:cubicBezTo>
                    <a:pt x="114" y="730"/>
                    <a:pt x="109" y="728"/>
                    <a:pt x="104" y="724"/>
                  </a:cubicBezTo>
                  <a:cubicBezTo>
                    <a:pt x="96" y="715"/>
                    <a:pt x="96" y="701"/>
                    <a:pt x="104" y="692"/>
                  </a:cubicBezTo>
                  <a:cubicBezTo>
                    <a:pt x="151" y="646"/>
                    <a:pt x="151" y="646"/>
                    <a:pt x="151" y="646"/>
                  </a:cubicBezTo>
                  <a:cubicBezTo>
                    <a:pt x="104" y="600"/>
                    <a:pt x="104" y="600"/>
                    <a:pt x="104" y="600"/>
                  </a:cubicBezTo>
                  <a:cubicBezTo>
                    <a:pt x="96" y="591"/>
                    <a:pt x="96" y="577"/>
                    <a:pt x="104" y="568"/>
                  </a:cubicBezTo>
                  <a:cubicBezTo>
                    <a:pt x="113" y="560"/>
                    <a:pt x="127" y="560"/>
                    <a:pt x="136" y="568"/>
                  </a:cubicBezTo>
                  <a:cubicBezTo>
                    <a:pt x="182" y="615"/>
                    <a:pt x="182" y="615"/>
                    <a:pt x="182" y="615"/>
                  </a:cubicBezTo>
                  <a:cubicBezTo>
                    <a:pt x="228" y="568"/>
                    <a:pt x="228" y="568"/>
                    <a:pt x="228" y="568"/>
                  </a:cubicBezTo>
                  <a:cubicBezTo>
                    <a:pt x="237" y="560"/>
                    <a:pt x="251" y="560"/>
                    <a:pt x="260" y="568"/>
                  </a:cubicBezTo>
                  <a:cubicBezTo>
                    <a:pt x="268" y="577"/>
                    <a:pt x="268" y="591"/>
                    <a:pt x="260" y="600"/>
                  </a:cubicBezTo>
                  <a:cubicBezTo>
                    <a:pt x="213" y="646"/>
                    <a:pt x="213" y="646"/>
                    <a:pt x="213" y="646"/>
                  </a:cubicBezTo>
                  <a:lnTo>
                    <a:pt x="260" y="692"/>
                  </a:lnTo>
                  <a:close/>
                  <a:moveTo>
                    <a:pt x="641" y="585"/>
                  </a:moveTo>
                  <a:cubicBezTo>
                    <a:pt x="635" y="689"/>
                    <a:pt x="577" y="788"/>
                    <a:pt x="469" y="879"/>
                  </a:cubicBezTo>
                  <a:cubicBezTo>
                    <a:pt x="549" y="890"/>
                    <a:pt x="549" y="890"/>
                    <a:pt x="549" y="890"/>
                  </a:cubicBezTo>
                  <a:cubicBezTo>
                    <a:pt x="561" y="891"/>
                    <a:pt x="569" y="902"/>
                    <a:pt x="568" y="914"/>
                  </a:cubicBezTo>
                  <a:cubicBezTo>
                    <a:pt x="566" y="925"/>
                    <a:pt x="557" y="933"/>
                    <a:pt x="546" y="933"/>
                  </a:cubicBezTo>
                  <a:cubicBezTo>
                    <a:pt x="545" y="933"/>
                    <a:pt x="544" y="933"/>
                    <a:pt x="543" y="933"/>
                  </a:cubicBezTo>
                  <a:cubicBezTo>
                    <a:pt x="406" y="915"/>
                    <a:pt x="406" y="915"/>
                    <a:pt x="406" y="915"/>
                  </a:cubicBezTo>
                  <a:cubicBezTo>
                    <a:pt x="394" y="914"/>
                    <a:pt x="385" y="903"/>
                    <a:pt x="387" y="891"/>
                  </a:cubicBezTo>
                  <a:cubicBezTo>
                    <a:pt x="405" y="753"/>
                    <a:pt x="405" y="753"/>
                    <a:pt x="405" y="753"/>
                  </a:cubicBezTo>
                  <a:cubicBezTo>
                    <a:pt x="406" y="741"/>
                    <a:pt x="417" y="733"/>
                    <a:pt x="429" y="735"/>
                  </a:cubicBezTo>
                  <a:cubicBezTo>
                    <a:pt x="442" y="736"/>
                    <a:pt x="450" y="747"/>
                    <a:pt x="448" y="759"/>
                  </a:cubicBezTo>
                  <a:cubicBezTo>
                    <a:pt x="437" y="849"/>
                    <a:pt x="437" y="849"/>
                    <a:pt x="437" y="849"/>
                  </a:cubicBezTo>
                  <a:cubicBezTo>
                    <a:pt x="537" y="765"/>
                    <a:pt x="591" y="676"/>
                    <a:pt x="597" y="583"/>
                  </a:cubicBezTo>
                  <a:cubicBezTo>
                    <a:pt x="604" y="466"/>
                    <a:pt x="531" y="377"/>
                    <a:pt x="510" y="354"/>
                  </a:cubicBezTo>
                  <a:cubicBezTo>
                    <a:pt x="488" y="370"/>
                    <a:pt x="461" y="380"/>
                    <a:pt x="432" y="380"/>
                  </a:cubicBezTo>
                  <a:cubicBezTo>
                    <a:pt x="360" y="380"/>
                    <a:pt x="302" y="322"/>
                    <a:pt x="302" y="250"/>
                  </a:cubicBezTo>
                  <a:cubicBezTo>
                    <a:pt x="302" y="178"/>
                    <a:pt x="360" y="120"/>
                    <a:pt x="432" y="120"/>
                  </a:cubicBezTo>
                  <a:cubicBezTo>
                    <a:pt x="504" y="120"/>
                    <a:pt x="562" y="178"/>
                    <a:pt x="562" y="250"/>
                  </a:cubicBezTo>
                  <a:cubicBezTo>
                    <a:pt x="562" y="276"/>
                    <a:pt x="554" y="301"/>
                    <a:pt x="540" y="322"/>
                  </a:cubicBezTo>
                  <a:cubicBezTo>
                    <a:pt x="563" y="345"/>
                    <a:pt x="649" y="447"/>
                    <a:pt x="641" y="585"/>
                  </a:cubicBezTo>
                  <a:close/>
                  <a:moveTo>
                    <a:pt x="1279" y="382"/>
                  </a:moveTo>
                  <a:cubicBezTo>
                    <a:pt x="1187" y="485"/>
                    <a:pt x="1187" y="485"/>
                    <a:pt x="1187" y="485"/>
                  </a:cubicBezTo>
                  <a:cubicBezTo>
                    <a:pt x="1183" y="490"/>
                    <a:pt x="1177" y="493"/>
                    <a:pt x="1171" y="493"/>
                  </a:cubicBezTo>
                  <a:cubicBezTo>
                    <a:pt x="1165" y="493"/>
                    <a:pt x="1160" y="491"/>
                    <a:pt x="1156" y="487"/>
                  </a:cubicBezTo>
                  <a:cubicBezTo>
                    <a:pt x="1147" y="479"/>
                    <a:pt x="1146" y="465"/>
                    <a:pt x="1154" y="456"/>
                  </a:cubicBezTo>
                  <a:cubicBezTo>
                    <a:pt x="1215" y="388"/>
                    <a:pt x="1215" y="388"/>
                    <a:pt x="1215" y="388"/>
                  </a:cubicBezTo>
                  <a:cubicBezTo>
                    <a:pt x="1084" y="401"/>
                    <a:pt x="989" y="444"/>
                    <a:pt x="932" y="518"/>
                  </a:cubicBezTo>
                  <a:cubicBezTo>
                    <a:pt x="861" y="610"/>
                    <a:pt x="870" y="725"/>
                    <a:pt x="875" y="756"/>
                  </a:cubicBezTo>
                  <a:cubicBezTo>
                    <a:pt x="902" y="755"/>
                    <a:pt x="930" y="762"/>
                    <a:pt x="954" y="778"/>
                  </a:cubicBezTo>
                  <a:cubicBezTo>
                    <a:pt x="983" y="798"/>
                    <a:pt x="1002" y="828"/>
                    <a:pt x="1008" y="862"/>
                  </a:cubicBezTo>
                  <a:cubicBezTo>
                    <a:pt x="1015" y="896"/>
                    <a:pt x="1008" y="930"/>
                    <a:pt x="988" y="959"/>
                  </a:cubicBezTo>
                  <a:cubicBezTo>
                    <a:pt x="963" y="996"/>
                    <a:pt x="922" y="1016"/>
                    <a:pt x="881" y="1016"/>
                  </a:cubicBezTo>
                  <a:cubicBezTo>
                    <a:pt x="855" y="1016"/>
                    <a:pt x="830" y="1008"/>
                    <a:pt x="807" y="993"/>
                  </a:cubicBezTo>
                  <a:cubicBezTo>
                    <a:pt x="748" y="953"/>
                    <a:pt x="733" y="872"/>
                    <a:pt x="773" y="812"/>
                  </a:cubicBezTo>
                  <a:cubicBezTo>
                    <a:pt x="788" y="791"/>
                    <a:pt x="809" y="775"/>
                    <a:pt x="831" y="766"/>
                  </a:cubicBezTo>
                  <a:cubicBezTo>
                    <a:pt x="826" y="733"/>
                    <a:pt x="812" y="601"/>
                    <a:pt x="897" y="491"/>
                  </a:cubicBezTo>
                  <a:cubicBezTo>
                    <a:pt x="961" y="409"/>
                    <a:pt x="1065" y="360"/>
                    <a:pt x="1205" y="345"/>
                  </a:cubicBezTo>
                  <a:cubicBezTo>
                    <a:pt x="1145" y="292"/>
                    <a:pt x="1145" y="292"/>
                    <a:pt x="1145" y="292"/>
                  </a:cubicBezTo>
                  <a:cubicBezTo>
                    <a:pt x="1136" y="284"/>
                    <a:pt x="1135" y="270"/>
                    <a:pt x="1143" y="261"/>
                  </a:cubicBezTo>
                  <a:cubicBezTo>
                    <a:pt x="1151" y="252"/>
                    <a:pt x="1165" y="251"/>
                    <a:pt x="1174" y="259"/>
                  </a:cubicBezTo>
                  <a:cubicBezTo>
                    <a:pt x="1278" y="351"/>
                    <a:pt x="1278" y="351"/>
                    <a:pt x="1278" y="351"/>
                  </a:cubicBezTo>
                  <a:cubicBezTo>
                    <a:pt x="1282" y="355"/>
                    <a:pt x="1285" y="361"/>
                    <a:pt x="1285" y="366"/>
                  </a:cubicBezTo>
                  <a:cubicBezTo>
                    <a:pt x="1285" y="372"/>
                    <a:pt x="1283" y="378"/>
                    <a:pt x="1279" y="382"/>
                  </a:cubicBezTo>
                  <a:close/>
                  <a:moveTo>
                    <a:pt x="1540" y="455"/>
                  </a:moveTo>
                  <a:cubicBezTo>
                    <a:pt x="1515" y="492"/>
                    <a:pt x="1474" y="512"/>
                    <a:pt x="1433" y="512"/>
                  </a:cubicBezTo>
                  <a:cubicBezTo>
                    <a:pt x="1407" y="512"/>
                    <a:pt x="1382" y="504"/>
                    <a:pt x="1359" y="489"/>
                  </a:cubicBezTo>
                  <a:cubicBezTo>
                    <a:pt x="1300" y="449"/>
                    <a:pt x="1285" y="368"/>
                    <a:pt x="1325" y="308"/>
                  </a:cubicBezTo>
                  <a:cubicBezTo>
                    <a:pt x="1366" y="249"/>
                    <a:pt x="1447" y="234"/>
                    <a:pt x="1506" y="274"/>
                  </a:cubicBezTo>
                  <a:cubicBezTo>
                    <a:pt x="1535" y="294"/>
                    <a:pt x="1554" y="324"/>
                    <a:pt x="1560" y="358"/>
                  </a:cubicBezTo>
                  <a:cubicBezTo>
                    <a:pt x="1567" y="392"/>
                    <a:pt x="1560" y="426"/>
                    <a:pt x="1540" y="455"/>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grpSp>
    </p:spTree>
    <p:extLst>
      <p:ext uri="{BB962C8B-B14F-4D97-AF65-F5344CB8AC3E}">
        <p14:creationId xmlns:p14="http://schemas.microsoft.com/office/powerpoint/2010/main" val="264283206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96"/>
        <p:cNvGrpSpPr/>
        <p:nvPr/>
      </p:nvGrpSpPr>
      <p:grpSpPr>
        <a:xfrm>
          <a:off x="0" y="0"/>
          <a:ext cx="0" cy="0"/>
          <a:chOff x="0" y="0"/>
          <a:chExt cx="0" cy="0"/>
        </a:xfrm>
      </p:grpSpPr>
      <p:sp>
        <p:nvSpPr>
          <p:cNvPr id="3497" name="Google Shape;3497;p55"/>
          <p:cNvSpPr txBox="1">
            <a:spLocks noGrp="1"/>
          </p:cNvSpPr>
          <p:nvPr>
            <p:ph type="title"/>
          </p:nvPr>
        </p:nvSpPr>
        <p:spPr>
          <a:xfrm>
            <a:off x="294441" y="140411"/>
            <a:ext cx="10933200" cy="960391"/>
          </a:xfrm>
          <a:prstGeom prst="rect">
            <a:avLst/>
          </a:prstGeom>
          <a:noFill/>
          <a:ln>
            <a:noFill/>
          </a:ln>
        </p:spPr>
        <p:txBody>
          <a:bodyPr spcFirstLastPara="1" vert="horz" wrap="square" lIns="0" tIns="0" rIns="0" bIns="0" rtlCol="0" anchor="t" anchorCtr="0">
            <a:spAutoFit/>
          </a:bodyPr>
          <a:lstStyle/>
          <a:p>
            <a:pPr>
              <a:buClr>
                <a:schemeClr val="accent6"/>
              </a:buClr>
              <a:buSzPts val="2700"/>
            </a:pPr>
            <a:r>
              <a:rPr lang="en-US" sz="3467" dirty="0">
                <a:solidFill>
                  <a:schemeClr val="accent6"/>
                </a:solidFill>
              </a:rPr>
              <a:t>Summary</a:t>
            </a:r>
            <a:br>
              <a:rPr lang="en-US" sz="3467" dirty="0">
                <a:solidFill>
                  <a:srgbClr val="575757"/>
                </a:solidFill>
              </a:rPr>
            </a:br>
            <a:endParaRPr sz="3467" b="1" dirty="0">
              <a:solidFill>
                <a:schemeClr val="accent6"/>
              </a:solidFill>
            </a:endParaRPr>
          </a:p>
        </p:txBody>
      </p:sp>
      <p:sp>
        <p:nvSpPr>
          <p:cNvPr id="3498" name="Google Shape;3498;p55"/>
          <p:cNvSpPr txBox="1"/>
          <p:nvPr/>
        </p:nvSpPr>
        <p:spPr>
          <a:xfrm>
            <a:off x="964360" y="947956"/>
            <a:ext cx="11425732" cy="5730942"/>
          </a:xfrm>
          <a:prstGeom prst="rect">
            <a:avLst/>
          </a:prstGeom>
          <a:noFill/>
          <a:ln>
            <a:noFill/>
          </a:ln>
        </p:spPr>
        <p:txBody>
          <a:bodyPr spcFirstLastPara="1" wrap="square" lIns="91433" tIns="45700" rIns="91433" bIns="45700" anchor="t" anchorCtr="0">
            <a:noAutofit/>
          </a:bodyPr>
          <a:lstStyle/>
          <a:p>
            <a:pPr marL="101597" lvl="1">
              <a:buClr>
                <a:srgbClr val="000000"/>
              </a:buClr>
              <a:buSzPts val="2100"/>
            </a:pPr>
            <a:r>
              <a:rPr lang="en-GB" sz="2667" b="1" dirty="0">
                <a:solidFill>
                  <a:srgbClr val="575757"/>
                </a:solidFill>
                <a:latin typeface="Trebuchet MS"/>
                <a:ea typeface="Trebuchet MS"/>
                <a:cs typeface="Trebuchet MS"/>
                <a:sym typeface="Trebuchet MS"/>
              </a:rPr>
              <a:t>Taking outcomes seriously requires doing public management differently:</a:t>
            </a:r>
          </a:p>
          <a:p>
            <a:pPr marL="101597" lvl="1">
              <a:buClr>
                <a:srgbClr val="000000"/>
              </a:buClr>
              <a:buSzPts val="2100"/>
            </a:pPr>
            <a:endParaRPr sz="2667" b="1" dirty="0">
              <a:solidFill>
                <a:srgbClr val="575757"/>
              </a:solidFill>
              <a:latin typeface="Trebuchet MS"/>
              <a:ea typeface="Trebuchet MS"/>
              <a:cs typeface="Trebuchet MS"/>
              <a:sym typeface="Trebuchet MS"/>
            </a:endParaRPr>
          </a:p>
          <a:p>
            <a:pPr marL="558786" lvl="1" indent="-457189">
              <a:buClr>
                <a:srgbClr val="000000"/>
              </a:buClr>
              <a:buSzPts val="2100"/>
              <a:buFont typeface="Arial"/>
              <a:buChar char="•"/>
            </a:pPr>
            <a:r>
              <a:rPr lang="en-US" sz="2667" b="1" dirty="0">
                <a:solidFill>
                  <a:schemeClr val="accent4"/>
                </a:solidFill>
                <a:latin typeface="Trebuchet MS"/>
                <a:ea typeface="Trebuchet MS"/>
                <a:cs typeface="Trebuchet MS"/>
                <a:sym typeface="Trebuchet MS"/>
              </a:rPr>
              <a:t>Start with the reality of how outcomes are made. </a:t>
            </a:r>
            <a:endParaRPr sz="2400" dirty="0"/>
          </a:p>
          <a:p>
            <a:pPr marL="101597" lvl="1"/>
            <a:endParaRPr sz="4000" dirty="0">
              <a:solidFill>
                <a:srgbClr val="575757"/>
              </a:solidFill>
              <a:latin typeface="Trebuchet MS"/>
              <a:ea typeface="Trebuchet MS"/>
              <a:cs typeface="Trebuchet MS"/>
              <a:sym typeface="Trebuchet MS"/>
            </a:endParaRPr>
          </a:p>
          <a:p>
            <a:pPr marL="558786" lvl="1" indent="-457189">
              <a:buClr>
                <a:srgbClr val="000000"/>
              </a:buClr>
              <a:buSzPts val="2100"/>
              <a:buFont typeface="Arial"/>
              <a:buChar char="•"/>
            </a:pPr>
            <a:r>
              <a:rPr lang="en-US" sz="2667" b="1" dirty="0">
                <a:solidFill>
                  <a:schemeClr val="dk2"/>
                </a:solidFill>
                <a:latin typeface="Trebuchet MS"/>
                <a:ea typeface="Trebuchet MS"/>
                <a:cs typeface="Trebuchet MS"/>
                <a:sym typeface="Trebuchet MS"/>
              </a:rPr>
              <a:t>Adopt learning as the management strategy</a:t>
            </a:r>
            <a:r>
              <a:rPr lang="en-US" sz="2667" dirty="0">
                <a:solidFill>
                  <a:schemeClr val="dk2"/>
                </a:solidFill>
                <a:latin typeface="Trebuchet MS"/>
                <a:ea typeface="Trebuchet MS"/>
                <a:cs typeface="Trebuchet MS"/>
                <a:sym typeface="Trebuchet MS"/>
              </a:rPr>
              <a:t>.</a:t>
            </a:r>
            <a:r>
              <a:rPr lang="en-US" sz="2667" dirty="0">
                <a:solidFill>
                  <a:srgbClr val="575757"/>
                </a:solidFill>
                <a:latin typeface="Trebuchet MS"/>
                <a:ea typeface="Trebuchet MS"/>
                <a:cs typeface="Trebuchet MS"/>
                <a:sym typeface="Trebuchet MS"/>
              </a:rPr>
              <a:t> As a leader, your primary task is to create learning environments.</a:t>
            </a:r>
            <a:endParaRPr sz="2667" dirty="0">
              <a:solidFill>
                <a:srgbClr val="000000"/>
              </a:solidFill>
              <a:latin typeface="Trebuchet MS"/>
              <a:ea typeface="Trebuchet MS"/>
              <a:cs typeface="Trebuchet MS"/>
              <a:sym typeface="Trebuchet MS"/>
            </a:endParaRPr>
          </a:p>
          <a:p>
            <a:pPr marL="558786" lvl="1" indent="-279393">
              <a:buClr>
                <a:srgbClr val="000000"/>
              </a:buClr>
              <a:buSzPts val="2100"/>
            </a:pPr>
            <a:endParaRPr sz="1400" dirty="0">
              <a:solidFill>
                <a:srgbClr val="575757"/>
              </a:solidFill>
              <a:latin typeface="Trebuchet MS"/>
              <a:ea typeface="Trebuchet MS"/>
              <a:cs typeface="Trebuchet MS"/>
              <a:sym typeface="Trebuchet MS"/>
            </a:endParaRPr>
          </a:p>
          <a:p>
            <a:pPr marL="558786" lvl="1" indent="-457189">
              <a:buClr>
                <a:srgbClr val="000000"/>
              </a:buClr>
              <a:buSzPts val="2100"/>
              <a:buFont typeface="Arial"/>
              <a:buChar char="•"/>
            </a:pPr>
            <a:r>
              <a:rPr lang="en-US" sz="2667" b="1" dirty="0">
                <a:solidFill>
                  <a:schemeClr val="accent4"/>
                </a:solidFill>
                <a:latin typeface="Trebuchet MS"/>
                <a:ea typeface="Trebuchet MS"/>
                <a:cs typeface="Trebuchet MS"/>
                <a:sym typeface="Trebuchet MS"/>
              </a:rPr>
              <a:t>Apply this strategy to all system scales </a:t>
            </a:r>
            <a:r>
              <a:rPr lang="en-US" sz="2667" dirty="0">
                <a:solidFill>
                  <a:srgbClr val="575757"/>
                </a:solidFill>
                <a:latin typeface="Trebuchet MS"/>
                <a:ea typeface="Trebuchet MS"/>
                <a:cs typeface="Trebuchet MS"/>
                <a:sym typeface="Trebuchet MS"/>
              </a:rPr>
              <a:t>– person, </a:t>
            </a:r>
            <a:r>
              <a:rPr lang="en-US" sz="2667" dirty="0" err="1">
                <a:solidFill>
                  <a:srgbClr val="575757"/>
                </a:solidFill>
                <a:latin typeface="Trebuchet MS"/>
                <a:ea typeface="Trebuchet MS"/>
                <a:cs typeface="Trebuchet MS"/>
                <a:sym typeface="Trebuchet MS"/>
              </a:rPr>
              <a:t>organisation</a:t>
            </a:r>
            <a:r>
              <a:rPr lang="en-US" sz="2667" dirty="0">
                <a:solidFill>
                  <a:srgbClr val="575757"/>
                </a:solidFill>
                <a:latin typeface="Trebuchet MS"/>
                <a:ea typeface="Trebuchet MS"/>
                <a:cs typeface="Trebuchet MS"/>
                <a:sym typeface="Trebuchet MS"/>
              </a:rPr>
              <a:t>, place, country/region.</a:t>
            </a:r>
            <a:endParaRPr sz="2667" dirty="0">
              <a:solidFill>
                <a:srgbClr val="000000"/>
              </a:solidFill>
              <a:latin typeface="Trebuchet MS"/>
              <a:ea typeface="Trebuchet MS"/>
              <a:cs typeface="Trebuchet MS"/>
              <a:sym typeface="Trebuchet MS"/>
            </a:endParaRPr>
          </a:p>
          <a:p>
            <a:pPr marL="101597" lvl="1">
              <a:buClr>
                <a:srgbClr val="000000"/>
              </a:buClr>
              <a:buSzPts val="2100"/>
            </a:pPr>
            <a:endParaRPr sz="2667" dirty="0">
              <a:solidFill>
                <a:srgbClr val="575757"/>
              </a:solidFill>
              <a:latin typeface="Trebuchet MS"/>
              <a:ea typeface="Trebuchet MS"/>
              <a:cs typeface="Trebuchet MS"/>
              <a:sym typeface="Trebuchet MS"/>
            </a:endParaRPr>
          </a:p>
          <a:p>
            <a:pPr marL="101597" lvl="1">
              <a:buClr>
                <a:srgbClr val="000000"/>
              </a:buClr>
              <a:buSzPts val="2400"/>
            </a:pPr>
            <a:endParaRPr sz="3200" dirty="0">
              <a:solidFill>
                <a:srgbClr val="575757"/>
              </a:solidFill>
              <a:latin typeface="Trebuchet MS"/>
              <a:ea typeface="Trebuchet MS"/>
              <a:cs typeface="Trebuchet MS"/>
              <a:sym typeface="Trebuchet MS"/>
            </a:endParaRPr>
          </a:p>
          <a:p>
            <a:pPr marL="101597" lvl="1">
              <a:buClr>
                <a:srgbClr val="000000"/>
              </a:buClr>
              <a:buSzPts val="2400"/>
            </a:pPr>
            <a:endParaRPr sz="3200" dirty="0">
              <a:solidFill>
                <a:srgbClr val="575757"/>
              </a:solidFill>
              <a:latin typeface="Trebuchet MS"/>
              <a:ea typeface="Trebuchet MS"/>
              <a:cs typeface="Trebuchet MS"/>
              <a:sym typeface="Trebuchet MS"/>
            </a:endParaRPr>
          </a:p>
          <a:p>
            <a:pPr marL="101597" lvl="1">
              <a:buClr>
                <a:srgbClr val="000000"/>
              </a:buClr>
              <a:buSzPts val="2400"/>
            </a:pPr>
            <a:endParaRPr sz="3200" dirty="0">
              <a:solidFill>
                <a:srgbClr val="575757"/>
              </a:solidFill>
              <a:latin typeface="Trebuchet MS"/>
              <a:ea typeface="Trebuchet MS"/>
              <a:cs typeface="Trebuchet MS"/>
              <a:sym typeface="Trebuchet MS"/>
            </a:endParaRPr>
          </a:p>
          <a:p>
            <a:pPr marL="101597" lvl="1">
              <a:buClr>
                <a:srgbClr val="000000"/>
              </a:buClr>
              <a:buSzPts val="2400"/>
            </a:pPr>
            <a:endParaRPr sz="3200" dirty="0">
              <a:solidFill>
                <a:srgbClr val="575757"/>
              </a:solidFill>
              <a:latin typeface="Trebuchet MS"/>
              <a:ea typeface="Trebuchet MS"/>
              <a:cs typeface="Trebuchet MS"/>
              <a:sym typeface="Trebuchet MS"/>
            </a:endParaRPr>
          </a:p>
          <a:p>
            <a:pPr marL="101597" lvl="1">
              <a:buClr>
                <a:srgbClr val="000000"/>
              </a:buClr>
              <a:buSzPts val="2400"/>
            </a:pPr>
            <a:endParaRPr sz="3200" dirty="0">
              <a:solidFill>
                <a:srgbClr val="575757"/>
              </a:solidFill>
              <a:latin typeface="Trebuchet MS"/>
              <a:ea typeface="Trebuchet MS"/>
              <a:cs typeface="Trebuchet MS"/>
              <a:sym typeface="Trebuchet MS"/>
            </a:endParaRPr>
          </a:p>
          <a:p>
            <a:pPr marL="321725" lvl="1">
              <a:buClr>
                <a:srgbClr val="00C794"/>
              </a:buClr>
              <a:buSzPts val="2700"/>
            </a:pPr>
            <a:endParaRPr sz="3600" dirty="0">
              <a:solidFill>
                <a:srgbClr val="575757"/>
              </a:solidFill>
              <a:latin typeface="Trebuchet MS"/>
              <a:ea typeface="Trebuchet MS"/>
              <a:cs typeface="Trebuchet MS"/>
              <a:sym typeface="Trebuchet MS"/>
            </a:endParaRPr>
          </a:p>
        </p:txBody>
      </p:sp>
      <p:sp>
        <p:nvSpPr>
          <p:cNvPr id="3499" name="Google Shape;3499;p55"/>
          <p:cNvSpPr/>
          <p:nvPr/>
        </p:nvSpPr>
        <p:spPr>
          <a:xfrm rot="-5400000">
            <a:off x="11116165" y="-21445"/>
            <a:ext cx="1054387" cy="1097280"/>
          </a:xfrm>
          <a:prstGeom prst="triangle">
            <a:avLst>
              <a:gd name="adj" fmla="val 100000"/>
            </a:avLst>
          </a:prstGeom>
          <a:solidFill>
            <a:srgbClr val="00C794"/>
          </a:solidFill>
          <a:ln>
            <a:noFill/>
          </a:ln>
        </p:spPr>
        <p:txBody>
          <a:bodyPr spcFirstLastPara="1" wrap="square" lIns="91433" tIns="45700" rIns="91433" bIns="45700" anchor="ctr" anchorCtr="0">
            <a:noAutofit/>
          </a:bodyPr>
          <a:lstStyle/>
          <a:p>
            <a:pPr algn="ctr">
              <a:lnSpc>
                <a:spcPct val="90000"/>
              </a:lnSpc>
              <a:buClr>
                <a:srgbClr val="000000"/>
              </a:buClr>
              <a:buSzPts val="900"/>
            </a:pPr>
            <a:endParaRPr sz="1200">
              <a:solidFill>
                <a:srgbClr val="FFFFFF"/>
              </a:solidFill>
              <a:latin typeface="Trebuchet MS"/>
              <a:ea typeface="Trebuchet MS"/>
              <a:cs typeface="Trebuchet MS"/>
              <a:sym typeface="Trebuchet MS"/>
            </a:endParaRPr>
          </a:p>
        </p:txBody>
      </p:sp>
      <p:grpSp>
        <p:nvGrpSpPr>
          <p:cNvPr id="3500" name="Google Shape;3500;p55"/>
          <p:cNvGrpSpPr/>
          <p:nvPr/>
        </p:nvGrpSpPr>
        <p:grpSpPr>
          <a:xfrm>
            <a:off x="11644824" y="152623"/>
            <a:ext cx="457200" cy="326268"/>
            <a:chOff x="5440680" y="2961132"/>
            <a:chExt cx="1309116" cy="934212"/>
          </a:xfrm>
        </p:grpSpPr>
        <p:sp>
          <p:nvSpPr>
            <p:cNvPr id="3501" name="Google Shape;3501;p55"/>
            <p:cNvSpPr/>
            <p:nvPr/>
          </p:nvSpPr>
          <p:spPr>
            <a:xfrm>
              <a:off x="5440680" y="2961132"/>
              <a:ext cx="1309116" cy="934212"/>
            </a:xfrm>
            <a:custGeom>
              <a:avLst/>
              <a:gdLst/>
              <a:ahLst/>
              <a:cxnLst/>
              <a:rect l="l" t="t" r="r" b="b"/>
              <a:pathLst>
                <a:path w="1834" h="1308" extrusionOk="0">
                  <a:moveTo>
                    <a:pt x="1790" y="1308"/>
                  </a:moveTo>
                  <a:cubicBezTo>
                    <a:pt x="44" y="1308"/>
                    <a:pt x="44" y="1308"/>
                    <a:pt x="44" y="1308"/>
                  </a:cubicBezTo>
                  <a:cubicBezTo>
                    <a:pt x="20" y="1308"/>
                    <a:pt x="0" y="1288"/>
                    <a:pt x="0" y="1264"/>
                  </a:cubicBezTo>
                  <a:cubicBezTo>
                    <a:pt x="0" y="44"/>
                    <a:pt x="0" y="44"/>
                    <a:pt x="0" y="44"/>
                  </a:cubicBezTo>
                  <a:cubicBezTo>
                    <a:pt x="0" y="20"/>
                    <a:pt x="20" y="0"/>
                    <a:pt x="44" y="0"/>
                  </a:cubicBezTo>
                  <a:cubicBezTo>
                    <a:pt x="1790" y="0"/>
                    <a:pt x="1790" y="0"/>
                    <a:pt x="1790" y="0"/>
                  </a:cubicBezTo>
                  <a:cubicBezTo>
                    <a:pt x="1814" y="0"/>
                    <a:pt x="1834" y="20"/>
                    <a:pt x="1834" y="44"/>
                  </a:cubicBezTo>
                  <a:cubicBezTo>
                    <a:pt x="1834" y="1264"/>
                    <a:pt x="1834" y="1264"/>
                    <a:pt x="1834" y="1264"/>
                  </a:cubicBezTo>
                  <a:cubicBezTo>
                    <a:pt x="1834" y="1288"/>
                    <a:pt x="1814" y="1308"/>
                    <a:pt x="1790" y="1308"/>
                  </a:cubicBezTo>
                  <a:close/>
                  <a:moveTo>
                    <a:pt x="44" y="44"/>
                  </a:moveTo>
                  <a:cubicBezTo>
                    <a:pt x="44" y="1264"/>
                    <a:pt x="44" y="1264"/>
                    <a:pt x="44" y="1264"/>
                  </a:cubicBezTo>
                  <a:cubicBezTo>
                    <a:pt x="1790" y="1264"/>
                    <a:pt x="1790" y="1264"/>
                    <a:pt x="1790" y="1264"/>
                  </a:cubicBezTo>
                  <a:cubicBezTo>
                    <a:pt x="1790" y="44"/>
                    <a:pt x="1790" y="44"/>
                    <a:pt x="1790" y="44"/>
                  </a:cubicBezTo>
                  <a:lnTo>
                    <a:pt x="44" y="44"/>
                  </a:lnTo>
                  <a:close/>
                  <a:moveTo>
                    <a:pt x="539" y="270"/>
                  </a:moveTo>
                  <a:cubicBezTo>
                    <a:pt x="492" y="270"/>
                    <a:pt x="453" y="309"/>
                    <a:pt x="453" y="356"/>
                  </a:cubicBezTo>
                  <a:cubicBezTo>
                    <a:pt x="453" y="403"/>
                    <a:pt x="492" y="442"/>
                    <a:pt x="539" y="442"/>
                  </a:cubicBezTo>
                  <a:cubicBezTo>
                    <a:pt x="586" y="442"/>
                    <a:pt x="625" y="403"/>
                    <a:pt x="625" y="356"/>
                  </a:cubicBezTo>
                  <a:cubicBezTo>
                    <a:pt x="625" y="309"/>
                    <a:pt x="586" y="270"/>
                    <a:pt x="539" y="270"/>
                  </a:cubicBezTo>
                  <a:close/>
                  <a:moveTo>
                    <a:pt x="988" y="906"/>
                  </a:moveTo>
                  <a:cubicBezTo>
                    <a:pt x="960" y="906"/>
                    <a:pt x="933" y="919"/>
                    <a:pt x="917" y="943"/>
                  </a:cubicBezTo>
                  <a:cubicBezTo>
                    <a:pt x="890" y="982"/>
                    <a:pt x="900" y="1036"/>
                    <a:pt x="939" y="1063"/>
                  </a:cubicBezTo>
                  <a:cubicBezTo>
                    <a:pt x="978" y="1090"/>
                    <a:pt x="1032" y="1079"/>
                    <a:pt x="1059" y="1040"/>
                  </a:cubicBezTo>
                  <a:cubicBezTo>
                    <a:pt x="1085" y="1001"/>
                    <a:pt x="1075" y="947"/>
                    <a:pt x="1036" y="921"/>
                  </a:cubicBezTo>
                  <a:cubicBezTo>
                    <a:pt x="1021" y="911"/>
                    <a:pt x="1005" y="906"/>
                    <a:pt x="988" y="906"/>
                  </a:cubicBezTo>
                  <a:close/>
                  <a:moveTo>
                    <a:pt x="1540" y="402"/>
                  </a:moveTo>
                  <a:cubicBezTo>
                    <a:pt x="1512" y="402"/>
                    <a:pt x="1485" y="415"/>
                    <a:pt x="1469" y="439"/>
                  </a:cubicBezTo>
                  <a:cubicBezTo>
                    <a:pt x="1442" y="478"/>
                    <a:pt x="1452" y="532"/>
                    <a:pt x="1491" y="559"/>
                  </a:cubicBezTo>
                  <a:cubicBezTo>
                    <a:pt x="1530" y="586"/>
                    <a:pt x="1584" y="575"/>
                    <a:pt x="1611" y="536"/>
                  </a:cubicBezTo>
                  <a:cubicBezTo>
                    <a:pt x="1637" y="497"/>
                    <a:pt x="1627" y="443"/>
                    <a:pt x="1588" y="417"/>
                  </a:cubicBezTo>
                  <a:cubicBezTo>
                    <a:pt x="1573" y="407"/>
                    <a:pt x="1557" y="402"/>
                    <a:pt x="1540" y="402"/>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sp>
          <p:nvSpPr>
            <p:cNvPr id="3502" name="Google Shape;3502;p55"/>
            <p:cNvSpPr/>
            <p:nvPr/>
          </p:nvSpPr>
          <p:spPr>
            <a:xfrm>
              <a:off x="5517261" y="3036951"/>
              <a:ext cx="1155954" cy="782955"/>
            </a:xfrm>
            <a:custGeom>
              <a:avLst/>
              <a:gdLst/>
              <a:ahLst/>
              <a:cxnLst/>
              <a:rect l="l" t="t" r="r" b="b"/>
              <a:pathLst>
                <a:path w="1620" h="1096" extrusionOk="0">
                  <a:moveTo>
                    <a:pt x="1610" y="0"/>
                  </a:moveTo>
                  <a:cubicBezTo>
                    <a:pt x="10" y="0"/>
                    <a:pt x="10" y="0"/>
                    <a:pt x="10" y="0"/>
                  </a:cubicBezTo>
                  <a:cubicBezTo>
                    <a:pt x="5" y="0"/>
                    <a:pt x="0" y="5"/>
                    <a:pt x="0" y="10"/>
                  </a:cubicBezTo>
                  <a:cubicBezTo>
                    <a:pt x="0" y="1086"/>
                    <a:pt x="0" y="1086"/>
                    <a:pt x="0" y="1086"/>
                  </a:cubicBezTo>
                  <a:cubicBezTo>
                    <a:pt x="0" y="1091"/>
                    <a:pt x="5" y="1096"/>
                    <a:pt x="10" y="1096"/>
                  </a:cubicBezTo>
                  <a:cubicBezTo>
                    <a:pt x="1610" y="1096"/>
                    <a:pt x="1610" y="1096"/>
                    <a:pt x="1610" y="1096"/>
                  </a:cubicBezTo>
                  <a:cubicBezTo>
                    <a:pt x="1615" y="1096"/>
                    <a:pt x="1620" y="1091"/>
                    <a:pt x="1620" y="1086"/>
                  </a:cubicBezTo>
                  <a:cubicBezTo>
                    <a:pt x="1620" y="10"/>
                    <a:pt x="1620" y="10"/>
                    <a:pt x="1620" y="10"/>
                  </a:cubicBezTo>
                  <a:cubicBezTo>
                    <a:pt x="1620" y="5"/>
                    <a:pt x="1615" y="0"/>
                    <a:pt x="1610" y="0"/>
                  </a:cubicBezTo>
                  <a:close/>
                  <a:moveTo>
                    <a:pt x="816" y="150"/>
                  </a:moveTo>
                  <a:cubicBezTo>
                    <a:pt x="808" y="141"/>
                    <a:pt x="808" y="127"/>
                    <a:pt x="816" y="118"/>
                  </a:cubicBezTo>
                  <a:cubicBezTo>
                    <a:pt x="825" y="110"/>
                    <a:pt x="839" y="110"/>
                    <a:pt x="848" y="118"/>
                  </a:cubicBezTo>
                  <a:cubicBezTo>
                    <a:pt x="894" y="165"/>
                    <a:pt x="894" y="165"/>
                    <a:pt x="894" y="165"/>
                  </a:cubicBezTo>
                  <a:cubicBezTo>
                    <a:pt x="940" y="118"/>
                    <a:pt x="940" y="118"/>
                    <a:pt x="940" y="118"/>
                  </a:cubicBezTo>
                  <a:cubicBezTo>
                    <a:pt x="949" y="110"/>
                    <a:pt x="963" y="110"/>
                    <a:pt x="972" y="118"/>
                  </a:cubicBezTo>
                  <a:cubicBezTo>
                    <a:pt x="980" y="127"/>
                    <a:pt x="980" y="141"/>
                    <a:pt x="972" y="150"/>
                  </a:cubicBezTo>
                  <a:cubicBezTo>
                    <a:pt x="925" y="196"/>
                    <a:pt x="925" y="196"/>
                    <a:pt x="925" y="196"/>
                  </a:cubicBezTo>
                  <a:cubicBezTo>
                    <a:pt x="972" y="242"/>
                    <a:pt x="972" y="242"/>
                    <a:pt x="972" y="242"/>
                  </a:cubicBezTo>
                  <a:cubicBezTo>
                    <a:pt x="980" y="251"/>
                    <a:pt x="980" y="265"/>
                    <a:pt x="972" y="274"/>
                  </a:cubicBezTo>
                  <a:cubicBezTo>
                    <a:pt x="967" y="278"/>
                    <a:pt x="962" y="280"/>
                    <a:pt x="956" y="280"/>
                  </a:cubicBezTo>
                  <a:cubicBezTo>
                    <a:pt x="950" y="280"/>
                    <a:pt x="945" y="278"/>
                    <a:pt x="940" y="274"/>
                  </a:cubicBezTo>
                  <a:cubicBezTo>
                    <a:pt x="894" y="227"/>
                    <a:pt x="894" y="227"/>
                    <a:pt x="894" y="227"/>
                  </a:cubicBezTo>
                  <a:cubicBezTo>
                    <a:pt x="848" y="274"/>
                    <a:pt x="848" y="274"/>
                    <a:pt x="848" y="274"/>
                  </a:cubicBezTo>
                  <a:cubicBezTo>
                    <a:pt x="843" y="278"/>
                    <a:pt x="838" y="280"/>
                    <a:pt x="832" y="280"/>
                  </a:cubicBezTo>
                  <a:cubicBezTo>
                    <a:pt x="826" y="280"/>
                    <a:pt x="821" y="278"/>
                    <a:pt x="816" y="274"/>
                  </a:cubicBezTo>
                  <a:cubicBezTo>
                    <a:pt x="808" y="265"/>
                    <a:pt x="808" y="251"/>
                    <a:pt x="816" y="242"/>
                  </a:cubicBezTo>
                  <a:cubicBezTo>
                    <a:pt x="863" y="196"/>
                    <a:pt x="863" y="196"/>
                    <a:pt x="863" y="196"/>
                  </a:cubicBezTo>
                  <a:lnTo>
                    <a:pt x="816" y="150"/>
                  </a:lnTo>
                  <a:close/>
                  <a:moveTo>
                    <a:pt x="260" y="692"/>
                  </a:moveTo>
                  <a:cubicBezTo>
                    <a:pt x="268" y="701"/>
                    <a:pt x="268" y="715"/>
                    <a:pt x="260" y="724"/>
                  </a:cubicBezTo>
                  <a:cubicBezTo>
                    <a:pt x="255" y="728"/>
                    <a:pt x="250" y="730"/>
                    <a:pt x="244" y="730"/>
                  </a:cubicBezTo>
                  <a:cubicBezTo>
                    <a:pt x="238" y="730"/>
                    <a:pt x="233" y="728"/>
                    <a:pt x="228" y="724"/>
                  </a:cubicBezTo>
                  <a:cubicBezTo>
                    <a:pt x="182" y="677"/>
                    <a:pt x="182" y="677"/>
                    <a:pt x="182" y="677"/>
                  </a:cubicBezTo>
                  <a:cubicBezTo>
                    <a:pt x="136" y="724"/>
                    <a:pt x="136" y="724"/>
                    <a:pt x="136" y="724"/>
                  </a:cubicBezTo>
                  <a:cubicBezTo>
                    <a:pt x="131" y="728"/>
                    <a:pt x="126" y="730"/>
                    <a:pt x="120" y="730"/>
                  </a:cubicBezTo>
                  <a:cubicBezTo>
                    <a:pt x="114" y="730"/>
                    <a:pt x="109" y="728"/>
                    <a:pt x="104" y="724"/>
                  </a:cubicBezTo>
                  <a:cubicBezTo>
                    <a:pt x="96" y="715"/>
                    <a:pt x="96" y="701"/>
                    <a:pt x="104" y="692"/>
                  </a:cubicBezTo>
                  <a:cubicBezTo>
                    <a:pt x="151" y="646"/>
                    <a:pt x="151" y="646"/>
                    <a:pt x="151" y="646"/>
                  </a:cubicBezTo>
                  <a:cubicBezTo>
                    <a:pt x="104" y="600"/>
                    <a:pt x="104" y="600"/>
                    <a:pt x="104" y="600"/>
                  </a:cubicBezTo>
                  <a:cubicBezTo>
                    <a:pt x="96" y="591"/>
                    <a:pt x="96" y="577"/>
                    <a:pt x="104" y="568"/>
                  </a:cubicBezTo>
                  <a:cubicBezTo>
                    <a:pt x="113" y="560"/>
                    <a:pt x="127" y="560"/>
                    <a:pt x="136" y="568"/>
                  </a:cubicBezTo>
                  <a:cubicBezTo>
                    <a:pt x="182" y="615"/>
                    <a:pt x="182" y="615"/>
                    <a:pt x="182" y="615"/>
                  </a:cubicBezTo>
                  <a:cubicBezTo>
                    <a:pt x="228" y="568"/>
                    <a:pt x="228" y="568"/>
                    <a:pt x="228" y="568"/>
                  </a:cubicBezTo>
                  <a:cubicBezTo>
                    <a:pt x="237" y="560"/>
                    <a:pt x="251" y="560"/>
                    <a:pt x="260" y="568"/>
                  </a:cubicBezTo>
                  <a:cubicBezTo>
                    <a:pt x="268" y="577"/>
                    <a:pt x="268" y="591"/>
                    <a:pt x="260" y="600"/>
                  </a:cubicBezTo>
                  <a:cubicBezTo>
                    <a:pt x="213" y="646"/>
                    <a:pt x="213" y="646"/>
                    <a:pt x="213" y="646"/>
                  </a:cubicBezTo>
                  <a:lnTo>
                    <a:pt x="260" y="692"/>
                  </a:lnTo>
                  <a:close/>
                  <a:moveTo>
                    <a:pt x="641" y="585"/>
                  </a:moveTo>
                  <a:cubicBezTo>
                    <a:pt x="635" y="689"/>
                    <a:pt x="577" y="788"/>
                    <a:pt x="469" y="879"/>
                  </a:cubicBezTo>
                  <a:cubicBezTo>
                    <a:pt x="549" y="890"/>
                    <a:pt x="549" y="890"/>
                    <a:pt x="549" y="890"/>
                  </a:cubicBezTo>
                  <a:cubicBezTo>
                    <a:pt x="561" y="891"/>
                    <a:pt x="569" y="902"/>
                    <a:pt x="568" y="914"/>
                  </a:cubicBezTo>
                  <a:cubicBezTo>
                    <a:pt x="566" y="925"/>
                    <a:pt x="557" y="933"/>
                    <a:pt x="546" y="933"/>
                  </a:cubicBezTo>
                  <a:cubicBezTo>
                    <a:pt x="545" y="933"/>
                    <a:pt x="544" y="933"/>
                    <a:pt x="543" y="933"/>
                  </a:cubicBezTo>
                  <a:cubicBezTo>
                    <a:pt x="406" y="915"/>
                    <a:pt x="406" y="915"/>
                    <a:pt x="406" y="915"/>
                  </a:cubicBezTo>
                  <a:cubicBezTo>
                    <a:pt x="394" y="914"/>
                    <a:pt x="385" y="903"/>
                    <a:pt x="387" y="891"/>
                  </a:cubicBezTo>
                  <a:cubicBezTo>
                    <a:pt x="405" y="753"/>
                    <a:pt x="405" y="753"/>
                    <a:pt x="405" y="753"/>
                  </a:cubicBezTo>
                  <a:cubicBezTo>
                    <a:pt x="406" y="741"/>
                    <a:pt x="417" y="733"/>
                    <a:pt x="429" y="735"/>
                  </a:cubicBezTo>
                  <a:cubicBezTo>
                    <a:pt x="442" y="736"/>
                    <a:pt x="450" y="747"/>
                    <a:pt x="448" y="759"/>
                  </a:cubicBezTo>
                  <a:cubicBezTo>
                    <a:pt x="437" y="849"/>
                    <a:pt x="437" y="849"/>
                    <a:pt x="437" y="849"/>
                  </a:cubicBezTo>
                  <a:cubicBezTo>
                    <a:pt x="537" y="765"/>
                    <a:pt x="591" y="676"/>
                    <a:pt x="597" y="583"/>
                  </a:cubicBezTo>
                  <a:cubicBezTo>
                    <a:pt x="604" y="466"/>
                    <a:pt x="531" y="377"/>
                    <a:pt x="510" y="354"/>
                  </a:cubicBezTo>
                  <a:cubicBezTo>
                    <a:pt x="488" y="370"/>
                    <a:pt x="461" y="380"/>
                    <a:pt x="432" y="380"/>
                  </a:cubicBezTo>
                  <a:cubicBezTo>
                    <a:pt x="360" y="380"/>
                    <a:pt x="302" y="322"/>
                    <a:pt x="302" y="250"/>
                  </a:cubicBezTo>
                  <a:cubicBezTo>
                    <a:pt x="302" y="178"/>
                    <a:pt x="360" y="120"/>
                    <a:pt x="432" y="120"/>
                  </a:cubicBezTo>
                  <a:cubicBezTo>
                    <a:pt x="504" y="120"/>
                    <a:pt x="562" y="178"/>
                    <a:pt x="562" y="250"/>
                  </a:cubicBezTo>
                  <a:cubicBezTo>
                    <a:pt x="562" y="276"/>
                    <a:pt x="554" y="301"/>
                    <a:pt x="540" y="322"/>
                  </a:cubicBezTo>
                  <a:cubicBezTo>
                    <a:pt x="563" y="345"/>
                    <a:pt x="649" y="447"/>
                    <a:pt x="641" y="585"/>
                  </a:cubicBezTo>
                  <a:close/>
                  <a:moveTo>
                    <a:pt x="1279" y="382"/>
                  </a:moveTo>
                  <a:cubicBezTo>
                    <a:pt x="1187" y="485"/>
                    <a:pt x="1187" y="485"/>
                    <a:pt x="1187" y="485"/>
                  </a:cubicBezTo>
                  <a:cubicBezTo>
                    <a:pt x="1183" y="490"/>
                    <a:pt x="1177" y="493"/>
                    <a:pt x="1171" y="493"/>
                  </a:cubicBezTo>
                  <a:cubicBezTo>
                    <a:pt x="1165" y="493"/>
                    <a:pt x="1160" y="491"/>
                    <a:pt x="1156" y="487"/>
                  </a:cubicBezTo>
                  <a:cubicBezTo>
                    <a:pt x="1147" y="479"/>
                    <a:pt x="1146" y="465"/>
                    <a:pt x="1154" y="456"/>
                  </a:cubicBezTo>
                  <a:cubicBezTo>
                    <a:pt x="1215" y="388"/>
                    <a:pt x="1215" y="388"/>
                    <a:pt x="1215" y="388"/>
                  </a:cubicBezTo>
                  <a:cubicBezTo>
                    <a:pt x="1084" y="401"/>
                    <a:pt x="989" y="444"/>
                    <a:pt x="932" y="518"/>
                  </a:cubicBezTo>
                  <a:cubicBezTo>
                    <a:pt x="861" y="610"/>
                    <a:pt x="870" y="725"/>
                    <a:pt x="875" y="756"/>
                  </a:cubicBezTo>
                  <a:cubicBezTo>
                    <a:pt x="902" y="755"/>
                    <a:pt x="930" y="762"/>
                    <a:pt x="954" y="778"/>
                  </a:cubicBezTo>
                  <a:cubicBezTo>
                    <a:pt x="983" y="798"/>
                    <a:pt x="1002" y="828"/>
                    <a:pt x="1008" y="862"/>
                  </a:cubicBezTo>
                  <a:cubicBezTo>
                    <a:pt x="1015" y="896"/>
                    <a:pt x="1008" y="930"/>
                    <a:pt x="988" y="959"/>
                  </a:cubicBezTo>
                  <a:cubicBezTo>
                    <a:pt x="963" y="996"/>
                    <a:pt x="922" y="1016"/>
                    <a:pt x="881" y="1016"/>
                  </a:cubicBezTo>
                  <a:cubicBezTo>
                    <a:pt x="855" y="1016"/>
                    <a:pt x="830" y="1008"/>
                    <a:pt x="807" y="993"/>
                  </a:cubicBezTo>
                  <a:cubicBezTo>
                    <a:pt x="748" y="953"/>
                    <a:pt x="733" y="872"/>
                    <a:pt x="773" y="812"/>
                  </a:cubicBezTo>
                  <a:cubicBezTo>
                    <a:pt x="788" y="791"/>
                    <a:pt x="809" y="775"/>
                    <a:pt x="831" y="766"/>
                  </a:cubicBezTo>
                  <a:cubicBezTo>
                    <a:pt x="826" y="733"/>
                    <a:pt x="812" y="601"/>
                    <a:pt x="897" y="491"/>
                  </a:cubicBezTo>
                  <a:cubicBezTo>
                    <a:pt x="961" y="409"/>
                    <a:pt x="1065" y="360"/>
                    <a:pt x="1205" y="345"/>
                  </a:cubicBezTo>
                  <a:cubicBezTo>
                    <a:pt x="1145" y="292"/>
                    <a:pt x="1145" y="292"/>
                    <a:pt x="1145" y="292"/>
                  </a:cubicBezTo>
                  <a:cubicBezTo>
                    <a:pt x="1136" y="284"/>
                    <a:pt x="1135" y="270"/>
                    <a:pt x="1143" y="261"/>
                  </a:cubicBezTo>
                  <a:cubicBezTo>
                    <a:pt x="1151" y="252"/>
                    <a:pt x="1165" y="251"/>
                    <a:pt x="1174" y="259"/>
                  </a:cubicBezTo>
                  <a:cubicBezTo>
                    <a:pt x="1278" y="351"/>
                    <a:pt x="1278" y="351"/>
                    <a:pt x="1278" y="351"/>
                  </a:cubicBezTo>
                  <a:cubicBezTo>
                    <a:pt x="1282" y="355"/>
                    <a:pt x="1285" y="361"/>
                    <a:pt x="1285" y="366"/>
                  </a:cubicBezTo>
                  <a:cubicBezTo>
                    <a:pt x="1285" y="372"/>
                    <a:pt x="1283" y="378"/>
                    <a:pt x="1279" y="382"/>
                  </a:cubicBezTo>
                  <a:close/>
                  <a:moveTo>
                    <a:pt x="1540" y="455"/>
                  </a:moveTo>
                  <a:cubicBezTo>
                    <a:pt x="1515" y="492"/>
                    <a:pt x="1474" y="512"/>
                    <a:pt x="1433" y="512"/>
                  </a:cubicBezTo>
                  <a:cubicBezTo>
                    <a:pt x="1407" y="512"/>
                    <a:pt x="1382" y="504"/>
                    <a:pt x="1359" y="489"/>
                  </a:cubicBezTo>
                  <a:cubicBezTo>
                    <a:pt x="1300" y="449"/>
                    <a:pt x="1285" y="368"/>
                    <a:pt x="1325" y="308"/>
                  </a:cubicBezTo>
                  <a:cubicBezTo>
                    <a:pt x="1366" y="249"/>
                    <a:pt x="1447" y="234"/>
                    <a:pt x="1506" y="274"/>
                  </a:cubicBezTo>
                  <a:cubicBezTo>
                    <a:pt x="1535" y="294"/>
                    <a:pt x="1554" y="324"/>
                    <a:pt x="1560" y="358"/>
                  </a:cubicBezTo>
                  <a:cubicBezTo>
                    <a:pt x="1567" y="392"/>
                    <a:pt x="1560" y="426"/>
                    <a:pt x="1540" y="455"/>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grpSp>
      <p:pic>
        <p:nvPicPr>
          <p:cNvPr id="3503" name="Google Shape;3503;p55" descr="Logo&#10;&#10;Description automatically generated"/>
          <p:cNvPicPr preferRelativeResize="0"/>
          <p:nvPr/>
        </p:nvPicPr>
        <p:blipFill rotWithShape="1">
          <a:blip r:embed="rId3">
            <a:alphaModFix/>
          </a:blip>
          <a:srcRect/>
          <a:stretch/>
        </p:blipFill>
        <p:spPr>
          <a:xfrm>
            <a:off x="139328" y="1959166"/>
            <a:ext cx="901428" cy="958197"/>
          </a:xfrm>
          <a:prstGeom prst="rect">
            <a:avLst/>
          </a:prstGeom>
          <a:noFill/>
          <a:ln>
            <a:noFill/>
          </a:ln>
        </p:spPr>
      </p:pic>
      <p:pic>
        <p:nvPicPr>
          <p:cNvPr id="3504" name="Google Shape;3504;p55" descr="Logo&#10;&#10;Description automatically generated"/>
          <p:cNvPicPr preferRelativeResize="0"/>
          <p:nvPr/>
        </p:nvPicPr>
        <p:blipFill rotWithShape="1">
          <a:blip r:embed="rId4">
            <a:alphaModFix/>
          </a:blip>
          <a:srcRect/>
          <a:stretch/>
        </p:blipFill>
        <p:spPr>
          <a:xfrm>
            <a:off x="137857" y="2958133"/>
            <a:ext cx="902899" cy="954989"/>
          </a:xfrm>
          <a:prstGeom prst="rect">
            <a:avLst/>
          </a:prstGeom>
          <a:noFill/>
          <a:ln>
            <a:noFill/>
          </a:ln>
        </p:spPr>
      </p:pic>
      <p:pic>
        <p:nvPicPr>
          <p:cNvPr id="3505" name="Google Shape;3505;p55" descr="Shape&#10;&#10;Description automatically generated with medium confidence"/>
          <p:cNvPicPr preferRelativeResize="0"/>
          <p:nvPr/>
        </p:nvPicPr>
        <p:blipFill rotWithShape="1">
          <a:blip r:embed="rId5">
            <a:alphaModFix/>
          </a:blip>
          <a:srcRect/>
          <a:stretch/>
        </p:blipFill>
        <p:spPr>
          <a:xfrm>
            <a:off x="138592" y="3937953"/>
            <a:ext cx="902899" cy="954989"/>
          </a:xfrm>
          <a:prstGeom prst="rect">
            <a:avLst/>
          </a:prstGeom>
          <a:noFill/>
          <a:ln>
            <a:noFill/>
          </a:ln>
        </p:spPr>
      </p:pic>
      <p:sp>
        <p:nvSpPr>
          <p:cNvPr id="3506" name="Google Shape;3506;p55"/>
          <p:cNvSpPr txBox="1"/>
          <p:nvPr/>
        </p:nvSpPr>
        <p:spPr>
          <a:xfrm>
            <a:off x="1272851" y="5257327"/>
            <a:ext cx="9699949" cy="533489"/>
          </a:xfrm>
          <a:prstGeom prst="rect">
            <a:avLst/>
          </a:prstGeom>
          <a:noFill/>
          <a:ln>
            <a:noFill/>
          </a:ln>
        </p:spPr>
        <p:txBody>
          <a:bodyPr spcFirstLastPara="1" wrap="square" lIns="121900" tIns="60933" rIns="121900" bIns="60933" anchor="t" anchorCtr="0">
            <a:spAutoFit/>
          </a:bodyPr>
          <a:lstStyle/>
          <a:p>
            <a:r>
              <a:rPr lang="en-US" sz="2667" b="1">
                <a:solidFill>
                  <a:srgbClr val="575757"/>
                </a:solidFill>
                <a:latin typeface="Trebuchet MS"/>
                <a:ea typeface="Trebuchet MS"/>
                <a:cs typeface="Trebuchet MS"/>
                <a:sym typeface="Trebuchet MS"/>
              </a:rPr>
              <a:t>Payoff: Better outcomes for less money. </a:t>
            </a:r>
            <a:r>
              <a:rPr lang="en-US" sz="2667" b="1">
                <a:solidFill>
                  <a:schemeClr val="dk2"/>
                </a:solidFill>
                <a:latin typeface="Trebuchet MS"/>
                <a:ea typeface="Trebuchet MS"/>
                <a:cs typeface="Trebuchet MS"/>
                <a:sym typeface="Trebuchet MS"/>
              </a:rPr>
              <a:t>Happier people.</a:t>
            </a:r>
            <a:endParaRPr sz="2667">
              <a:solidFill>
                <a:schemeClr val="dk2"/>
              </a:solidFill>
              <a:latin typeface="Trebuchet MS"/>
              <a:ea typeface="Trebuchet MS"/>
              <a:cs typeface="Trebuchet MS"/>
              <a:sym typeface="Trebuchet MS"/>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48180" y="737690"/>
            <a:ext cx="8308733" cy="443198"/>
          </a:xfrm>
        </p:spPr>
        <p:txBody>
          <a:bodyPr/>
          <a:lstStyle/>
          <a:p>
            <a:r>
              <a:rPr lang="en-US" sz="3200" b="1" dirty="0">
                <a:solidFill>
                  <a:schemeClr val="accent1"/>
                </a:solidFill>
                <a:latin typeface="+mj-lt"/>
                <a:ea typeface="Avenir Book" charset="0"/>
                <a:cs typeface="Avenir Book" charset="0"/>
              </a:rPr>
              <a:t>Example: Plymouth Alliance</a:t>
            </a:r>
          </a:p>
        </p:txBody>
      </p:sp>
      <p:sp>
        <p:nvSpPr>
          <p:cNvPr id="6" name="Text Box 2"/>
          <p:cNvSpPr txBox="1">
            <a:spLocks noChangeArrowheads="1"/>
          </p:cNvSpPr>
          <p:nvPr/>
        </p:nvSpPr>
        <p:spPr bwMode="auto">
          <a:xfrm>
            <a:off x="748180" y="1325461"/>
            <a:ext cx="4581466" cy="4692162"/>
          </a:xfrm>
          <a:prstGeom prst="rect">
            <a:avLst/>
          </a:prstGeom>
          <a:noFill/>
          <a:ln w="9525">
            <a:noFill/>
            <a:round/>
            <a:headEnd/>
            <a:tailEnd/>
          </a:ln>
          <a:effectLst/>
        </p:spPr>
        <p:txBody>
          <a:bodyPr lIns="67500" tIns="33750" rIns="67500" bIns="33750"/>
          <a:lstStyle/>
          <a:p>
            <a:r>
              <a:rPr lang="en-US" sz="2400" b="1" dirty="0">
                <a:latin typeface="Avenir Book" charset="0"/>
                <a:ea typeface="Avenir Book" charset="0"/>
                <a:cs typeface="Avenir Book" charset="0"/>
              </a:rPr>
              <a:t>Key messages: </a:t>
            </a:r>
          </a:p>
          <a:p>
            <a:pPr marL="342900" indent="-342900">
              <a:buFont typeface="Arial" panose="020B0604020202020204" pitchFamily="34" charset="0"/>
              <a:buChar char="•"/>
            </a:pPr>
            <a:r>
              <a:rPr lang="en-US" sz="2400" dirty="0">
                <a:latin typeface="Avenir Book" charset="0"/>
                <a:ea typeface="Avenir Book" charset="0"/>
                <a:cs typeface="Avenir Book" charset="0"/>
              </a:rPr>
              <a:t>£80m 10 year commission for adults with complex needs</a:t>
            </a:r>
          </a:p>
          <a:p>
            <a:pPr marL="342900" indent="-342900">
              <a:buFont typeface="Arial" panose="020B0604020202020204" pitchFamily="34" charset="0"/>
              <a:buChar char="•"/>
            </a:pPr>
            <a:r>
              <a:rPr lang="en-US" sz="2400" dirty="0">
                <a:latin typeface="Avenir Book" charset="0"/>
                <a:ea typeface="Avenir Book" charset="0"/>
                <a:cs typeface="Avenir Book" charset="0"/>
              </a:rPr>
              <a:t>Alliance contract</a:t>
            </a:r>
          </a:p>
          <a:p>
            <a:pPr marL="342900" indent="-342900">
              <a:buFont typeface="Arial" panose="020B0604020202020204" pitchFamily="34" charset="0"/>
              <a:buChar char="•"/>
            </a:pPr>
            <a:r>
              <a:rPr lang="en-US" sz="2400" dirty="0">
                <a:latin typeface="Avenir Book" charset="0"/>
                <a:ea typeface="Avenir Book" charset="0"/>
                <a:cs typeface="Avenir Book" charset="0"/>
              </a:rPr>
              <a:t>No targets, no KPIs</a:t>
            </a:r>
          </a:p>
          <a:p>
            <a:pPr marL="342900" indent="-342900">
              <a:buFont typeface="Arial" panose="020B0604020202020204" pitchFamily="34" charset="0"/>
              <a:buChar char="•"/>
            </a:pPr>
            <a:r>
              <a:rPr lang="en-US" sz="2400" dirty="0">
                <a:latin typeface="Avenir Book" charset="0"/>
                <a:ea typeface="Avenir Book" charset="0"/>
                <a:cs typeface="Avenir Book" charset="0"/>
              </a:rPr>
              <a:t>Orgs commissioned to learn together to achieve shared purpose</a:t>
            </a:r>
          </a:p>
          <a:p>
            <a:pPr marL="342900" indent="-342900">
              <a:buFont typeface="Arial" panose="020B0604020202020204" pitchFamily="34" charset="0"/>
              <a:buChar char="•"/>
            </a:pPr>
            <a:r>
              <a:rPr lang="en-US" sz="2400" dirty="0">
                <a:latin typeface="Avenir Book" charset="0"/>
                <a:ea typeface="Avenir Book" charset="0"/>
                <a:cs typeface="Avenir Book" charset="0"/>
              </a:rPr>
              <a:t>Learning together builds trust</a:t>
            </a:r>
          </a:p>
          <a:p>
            <a:pPr marL="342900" indent="-342900">
              <a:buFont typeface="Arial" panose="020B0604020202020204" pitchFamily="34" charset="0"/>
              <a:buChar char="•"/>
            </a:pPr>
            <a:r>
              <a:rPr lang="en-US" sz="2400" dirty="0">
                <a:latin typeface="Avenir Book" charset="0"/>
                <a:ea typeface="Avenir Book" charset="0"/>
                <a:cs typeface="Avenir Book" charset="0"/>
              </a:rPr>
              <a:t>Significant cash savings – e.g. emergency accommodation spending halved in 6 months</a:t>
            </a:r>
          </a:p>
          <a:p>
            <a:pPr marL="342900" indent="-342900">
              <a:buFont typeface="Arial" panose="020B0604020202020204" pitchFamily="34" charset="0"/>
              <a:buChar char="•"/>
            </a:pPr>
            <a:r>
              <a:rPr lang="en-US" sz="2400" dirty="0">
                <a:latin typeface="Avenir Book" charset="0"/>
                <a:ea typeface="Avenir Book" charset="0"/>
                <a:cs typeface="Avenir Book" charset="0"/>
              </a:rPr>
              <a:t>Better outcomes for citizens – e.g. fewer homeless people, greater recovery levels</a:t>
            </a:r>
          </a:p>
          <a:p>
            <a:pPr marL="342900" indent="-342900">
              <a:buFont typeface="Arial" panose="020B0604020202020204" pitchFamily="34" charset="0"/>
              <a:buChar char="•"/>
            </a:pPr>
            <a:endParaRPr lang="en-US" sz="2400" dirty="0">
              <a:latin typeface="Avenir Book" charset="0"/>
              <a:ea typeface="Avenir Book" charset="0"/>
              <a:cs typeface="Avenir Book" charset="0"/>
            </a:endParaRPr>
          </a:p>
          <a:p>
            <a:pPr marL="342900" indent="-342900">
              <a:buFont typeface="Arial" panose="020B0604020202020204" pitchFamily="34" charset="0"/>
              <a:buChar char="•"/>
            </a:pPr>
            <a:endParaRPr lang="en-US" sz="2400" dirty="0">
              <a:latin typeface="Avenir Book" charset="0"/>
              <a:ea typeface="Avenir Book" charset="0"/>
              <a:cs typeface="Avenir Book" charset="0"/>
            </a:endParaRPr>
          </a:p>
          <a:p>
            <a:pPr marL="342900" indent="-342900">
              <a:buFont typeface="Arial" panose="020B0604020202020204" pitchFamily="34" charset="0"/>
              <a:buChar char="•"/>
            </a:pPr>
            <a:endParaRPr lang="en-US" sz="2400" dirty="0">
              <a:latin typeface="Avenir Book" charset="0"/>
              <a:ea typeface="Avenir Book" charset="0"/>
              <a:cs typeface="Avenir Book" charset="0"/>
            </a:endParaRPr>
          </a:p>
          <a:p>
            <a:pPr marL="342900" indent="-342900">
              <a:buFont typeface="Arial" panose="020B0604020202020204" pitchFamily="34" charset="0"/>
              <a:buChar char="•"/>
            </a:pPr>
            <a:endParaRPr lang="en-US" sz="2400" dirty="0">
              <a:latin typeface="Avenir Book" charset="0"/>
              <a:ea typeface="Avenir Book" charset="0"/>
              <a:cs typeface="Avenir Book" charset="0"/>
            </a:endParaRPr>
          </a:p>
          <a:p>
            <a:pPr marL="342900" indent="-342900">
              <a:buFont typeface="Arial" panose="020B0604020202020204" pitchFamily="34" charset="0"/>
              <a:buChar char="•"/>
            </a:pPr>
            <a:endParaRPr lang="en-US" sz="2400" dirty="0">
              <a:latin typeface="Avenir Book" charset="0"/>
              <a:ea typeface="Avenir Book" charset="0"/>
              <a:cs typeface="Avenir Book" charset="0"/>
            </a:endParaRPr>
          </a:p>
          <a:p>
            <a:pPr marL="342900" indent="-342900">
              <a:buFont typeface="Arial" panose="020B0604020202020204" pitchFamily="34" charset="0"/>
              <a:buChar char="•"/>
            </a:pPr>
            <a:endParaRPr lang="en-US" sz="2400" dirty="0">
              <a:latin typeface="Avenir Book" charset="0"/>
              <a:ea typeface="Avenir Book" charset="0"/>
              <a:cs typeface="Avenir Book" charset="0"/>
            </a:endParaRPr>
          </a:p>
        </p:txBody>
      </p:sp>
      <p:pic>
        <p:nvPicPr>
          <p:cNvPr id="7" name="Picture 6">
            <a:extLst>
              <a:ext uri="{FF2B5EF4-FFF2-40B4-BE49-F238E27FC236}">
                <a16:creationId xmlns:a16="http://schemas.microsoft.com/office/drawing/2014/main" id="{6D204548-CA50-4B50-B010-8CD1B6BF7B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3091" y="245334"/>
            <a:ext cx="1754291" cy="1889144"/>
          </a:xfrm>
          <a:prstGeom prst="rect">
            <a:avLst/>
          </a:prstGeom>
        </p:spPr>
      </p:pic>
      <p:pic>
        <p:nvPicPr>
          <p:cNvPr id="2" name="Picture 1">
            <a:extLst>
              <a:ext uri="{FF2B5EF4-FFF2-40B4-BE49-F238E27FC236}">
                <a16:creationId xmlns:a16="http://schemas.microsoft.com/office/drawing/2014/main" id="{B290CC88-5F98-4DBC-BD50-EF728DF2FF83}"/>
              </a:ext>
            </a:extLst>
          </p:cNvPr>
          <p:cNvPicPr>
            <a:picLocks noChangeAspect="1"/>
          </p:cNvPicPr>
          <p:nvPr/>
        </p:nvPicPr>
        <p:blipFill>
          <a:blip r:embed="rId4"/>
          <a:stretch>
            <a:fillRect/>
          </a:stretch>
        </p:blipFill>
        <p:spPr>
          <a:xfrm>
            <a:off x="5525730" y="1979801"/>
            <a:ext cx="5918090" cy="4809813"/>
          </a:xfrm>
          <a:prstGeom prst="rect">
            <a:avLst/>
          </a:prstGeom>
        </p:spPr>
      </p:pic>
    </p:spTree>
    <p:extLst>
      <p:ext uri="{BB962C8B-B14F-4D97-AF65-F5344CB8AC3E}">
        <p14:creationId xmlns:p14="http://schemas.microsoft.com/office/powerpoint/2010/main" val="1491536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48180" y="737690"/>
            <a:ext cx="8308733" cy="443198"/>
          </a:xfrm>
        </p:spPr>
        <p:txBody>
          <a:bodyPr/>
          <a:lstStyle/>
          <a:p>
            <a:r>
              <a:rPr lang="en-US" sz="3200" b="1" dirty="0">
                <a:solidFill>
                  <a:schemeClr val="accent1"/>
                </a:solidFill>
                <a:latin typeface="+mj-lt"/>
                <a:ea typeface="Avenir Book" charset="0"/>
                <a:cs typeface="Avenir Book" charset="0"/>
              </a:rPr>
              <a:t>Example: Liverpool Combined Authority</a:t>
            </a:r>
          </a:p>
        </p:txBody>
      </p:sp>
      <p:sp>
        <p:nvSpPr>
          <p:cNvPr id="6" name="Text Box 2"/>
          <p:cNvSpPr txBox="1">
            <a:spLocks noChangeArrowheads="1"/>
          </p:cNvSpPr>
          <p:nvPr/>
        </p:nvSpPr>
        <p:spPr bwMode="auto">
          <a:xfrm>
            <a:off x="748180" y="1454565"/>
            <a:ext cx="4581466" cy="4563058"/>
          </a:xfrm>
          <a:prstGeom prst="rect">
            <a:avLst/>
          </a:prstGeom>
          <a:noFill/>
          <a:ln w="9525">
            <a:noFill/>
            <a:round/>
            <a:headEnd/>
            <a:tailEnd/>
          </a:ln>
          <a:effectLst/>
        </p:spPr>
        <p:txBody>
          <a:bodyPr lIns="67500" tIns="33750" rIns="67500" bIns="33750"/>
          <a:lstStyle/>
          <a:p>
            <a:r>
              <a:rPr lang="en-US" sz="2400" b="1" dirty="0">
                <a:latin typeface="Avenir Book" charset="0"/>
                <a:ea typeface="Avenir Book" charset="0"/>
                <a:cs typeface="Avenir Book" charset="0"/>
              </a:rPr>
              <a:t>Commission of </a:t>
            </a:r>
          </a:p>
          <a:p>
            <a:pPr marL="342900" indent="-342900">
              <a:buFont typeface="Arial" panose="020B0604020202020204" pitchFamily="34" charset="0"/>
              <a:buChar char="•"/>
            </a:pPr>
            <a:endParaRPr lang="en-US" sz="2400" dirty="0">
              <a:latin typeface="Avenir Book" charset="0"/>
              <a:ea typeface="Avenir Book" charset="0"/>
              <a:cs typeface="Avenir Book" charset="0"/>
            </a:endParaRPr>
          </a:p>
          <a:p>
            <a:pPr marL="342900" indent="-342900">
              <a:buFont typeface="Arial" panose="020B0604020202020204" pitchFamily="34" charset="0"/>
              <a:buChar char="•"/>
            </a:pPr>
            <a:r>
              <a:rPr lang="en-US" sz="2400" dirty="0">
                <a:latin typeface="Avenir Book" charset="0"/>
                <a:ea typeface="Avenir Book" charset="0"/>
                <a:cs typeface="Avenir Book" charset="0"/>
              </a:rPr>
              <a:t>If you want learning, you need to commission for learning</a:t>
            </a:r>
          </a:p>
          <a:p>
            <a:pPr marL="342900" indent="-342900">
              <a:buFont typeface="Arial" panose="020B0604020202020204" pitchFamily="34" charset="0"/>
              <a:buChar char="•"/>
            </a:pPr>
            <a:r>
              <a:rPr lang="en-US" sz="2400" dirty="0">
                <a:latin typeface="Avenir Book" charset="0"/>
                <a:ea typeface="Avenir Book" charset="0"/>
                <a:cs typeface="Avenir Book" charset="0"/>
              </a:rPr>
              <a:t>Learning together builds trust</a:t>
            </a:r>
          </a:p>
          <a:p>
            <a:pPr marL="342900" indent="-342900">
              <a:buFont typeface="Arial" panose="020B0604020202020204" pitchFamily="34" charset="0"/>
              <a:buChar char="•"/>
            </a:pPr>
            <a:endParaRPr lang="en-US" sz="2400" dirty="0">
              <a:latin typeface="Avenir Book" charset="0"/>
              <a:ea typeface="Avenir Book" charset="0"/>
              <a:cs typeface="Avenir Book" charset="0"/>
            </a:endParaRPr>
          </a:p>
          <a:p>
            <a:r>
              <a:rPr lang="en-US" sz="2400" b="1" dirty="0">
                <a:latin typeface="Avenir Book" charset="0"/>
                <a:ea typeface="Avenir Book" charset="0"/>
                <a:cs typeface="Avenir Book" charset="0"/>
              </a:rPr>
              <a:t>Other examples:</a:t>
            </a:r>
          </a:p>
          <a:p>
            <a:pPr marL="342900" indent="-342900">
              <a:buFont typeface="Arial" panose="020B0604020202020204" pitchFamily="34" charset="0"/>
              <a:buChar char="•"/>
            </a:pPr>
            <a:r>
              <a:rPr lang="en-US" sz="2400" dirty="0">
                <a:latin typeface="Avenir Book" charset="0"/>
                <a:ea typeface="Avenir Book" charset="0"/>
                <a:cs typeface="Avenir Book" charset="0"/>
              </a:rPr>
              <a:t>The role of national government is to create learning environments</a:t>
            </a:r>
          </a:p>
          <a:p>
            <a:pPr marL="342900" indent="-342900">
              <a:buFont typeface="Arial" panose="020B0604020202020204" pitchFamily="34" charset="0"/>
              <a:buChar char="•"/>
            </a:pPr>
            <a:r>
              <a:rPr lang="en-US" sz="2400" dirty="0">
                <a:latin typeface="Avenir Book" charset="0"/>
                <a:ea typeface="Avenir Book" charset="0"/>
                <a:cs typeface="Avenir Book" charset="0"/>
              </a:rPr>
              <a:t>Healthcare Improvement Scotland</a:t>
            </a:r>
          </a:p>
          <a:p>
            <a:pPr marL="342900" indent="-342900">
              <a:buFont typeface="Arial" panose="020B0604020202020204" pitchFamily="34" charset="0"/>
              <a:buChar char="•"/>
            </a:pPr>
            <a:r>
              <a:rPr lang="en-US" sz="2400" dirty="0">
                <a:latin typeface="Avenir Book" charset="0"/>
                <a:ea typeface="Avenir Book" charset="0"/>
                <a:cs typeface="Avenir Book" charset="0"/>
              </a:rPr>
              <a:t>Foreign &amp; Commonwealth Development Office</a:t>
            </a:r>
          </a:p>
          <a:p>
            <a:pPr marL="342900" indent="-342900">
              <a:buFont typeface="Arial" panose="020B0604020202020204" pitchFamily="34" charset="0"/>
              <a:buChar char="•"/>
            </a:pPr>
            <a:endParaRPr lang="en-US" sz="2400" dirty="0">
              <a:latin typeface="Avenir Book" charset="0"/>
              <a:ea typeface="Avenir Book" charset="0"/>
              <a:cs typeface="Avenir Book" charset="0"/>
            </a:endParaRPr>
          </a:p>
          <a:p>
            <a:pPr marL="342900" indent="-342900">
              <a:buFont typeface="Arial" panose="020B0604020202020204" pitchFamily="34" charset="0"/>
              <a:buChar char="•"/>
            </a:pPr>
            <a:endParaRPr lang="en-US" sz="2400" dirty="0">
              <a:latin typeface="Avenir Book" charset="0"/>
              <a:ea typeface="Avenir Book" charset="0"/>
              <a:cs typeface="Avenir Book" charset="0"/>
            </a:endParaRPr>
          </a:p>
          <a:p>
            <a:pPr marL="342900" indent="-342900">
              <a:buFont typeface="Arial" panose="020B0604020202020204" pitchFamily="34" charset="0"/>
              <a:buChar char="•"/>
            </a:pPr>
            <a:endParaRPr lang="en-US" sz="2400" dirty="0">
              <a:latin typeface="Avenir Book" charset="0"/>
              <a:ea typeface="Avenir Book" charset="0"/>
              <a:cs typeface="Avenir Book" charset="0"/>
            </a:endParaRPr>
          </a:p>
          <a:p>
            <a:pPr marL="342900" indent="-342900">
              <a:buFont typeface="Arial" panose="020B0604020202020204" pitchFamily="34" charset="0"/>
              <a:buChar char="•"/>
            </a:pPr>
            <a:endParaRPr lang="en-US" sz="2400" dirty="0">
              <a:latin typeface="Avenir Book" charset="0"/>
              <a:ea typeface="Avenir Book" charset="0"/>
              <a:cs typeface="Avenir Book" charset="0"/>
            </a:endParaRPr>
          </a:p>
          <a:p>
            <a:pPr marL="342900" indent="-342900">
              <a:buFont typeface="Arial" panose="020B0604020202020204" pitchFamily="34" charset="0"/>
              <a:buChar char="•"/>
            </a:pPr>
            <a:endParaRPr lang="en-US" sz="2400" dirty="0">
              <a:latin typeface="Avenir Book" charset="0"/>
              <a:ea typeface="Avenir Book" charset="0"/>
              <a:cs typeface="Avenir Book" charset="0"/>
            </a:endParaRPr>
          </a:p>
        </p:txBody>
      </p:sp>
      <p:pic>
        <p:nvPicPr>
          <p:cNvPr id="5" name="Picture 4">
            <a:extLst>
              <a:ext uri="{FF2B5EF4-FFF2-40B4-BE49-F238E27FC236}">
                <a16:creationId xmlns:a16="http://schemas.microsoft.com/office/drawing/2014/main" id="{D9D558AF-0383-42A1-A6DB-F68887861865}"/>
              </a:ext>
            </a:extLst>
          </p:cNvPr>
          <p:cNvPicPr>
            <a:picLocks noChangeAspect="1"/>
          </p:cNvPicPr>
          <p:nvPr/>
        </p:nvPicPr>
        <p:blipFill>
          <a:blip r:embed="rId3"/>
          <a:stretch>
            <a:fillRect/>
          </a:stretch>
        </p:blipFill>
        <p:spPr>
          <a:xfrm>
            <a:off x="5842694" y="1532708"/>
            <a:ext cx="5601125" cy="4953554"/>
          </a:xfrm>
          <a:prstGeom prst="rect">
            <a:avLst/>
          </a:prstGeom>
        </p:spPr>
      </p:pic>
      <p:pic>
        <p:nvPicPr>
          <p:cNvPr id="7" name="Picture 6">
            <a:extLst>
              <a:ext uri="{FF2B5EF4-FFF2-40B4-BE49-F238E27FC236}">
                <a16:creationId xmlns:a16="http://schemas.microsoft.com/office/drawing/2014/main" id="{6D204548-CA50-4B50-B010-8CD1B6BF7B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3091" y="245334"/>
            <a:ext cx="1754291" cy="1889144"/>
          </a:xfrm>
          <a:prstGeom prst="rect">
            <a:avLst/>
          </a:prstGeom>
        </p:spPr>
      </p:pic>
    </p:spTree>
    <p:extLst>
      <p:ext uri="{BB962C8B-B14F-4D97-AF65-F5344CB8AC3E}">
        <p14:creationId xmlns:p14="http://schemas.microsoft.com/office/powerpoint/2010/main" val="2873467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174"/>
          <p:cNvSpPr txBox="1"/>
          <p:nvPr/>
        </p:nvSpPr>
        <p:spPr>
          <a:xfrm>
            <a:off x="6366032" y="1788672"/>
            <a:ext cx="3158969" cy="297413"/>
          </a:xfrm>
          <a:prstGeom prst="rect">
            <a:avLst/>
          </a:prstGeom>
          <a:solidFill>
            <a:schemeClr val="lt1"/>
          </a:solidFill>
          <a:ln>
            <a:noFill/>
          </a:ln>
        </p:spPr>
        <p:txBody>
          <a:bodyPr spcFirstLastPara="1" wrap="square" lIns="91433" tIns="45700" rIns="91433" bIns="45700" anchor="t" anchorCtr="0">
            <a:spAutoFit/>
          </a:bodyPr>
          <a:lstStyle/>
          <a:p>
            <a:pPr>
              <a:buClr>
                <a:srgbClr val="000000"/>
              </a:buClr>
              <a:buSzPts val="1000"/>
            </a:pPr>
            <a:endParaRPr sz="1333">
              <a:solidFill>
                <a:schemeClr val="dk1"/>
              </a:solidFill>
              <a:latin typeface="Trebuchet MS"/>
              <a:ea typeface="Trebuchet MS"/>
              <a:cs typeface="Trebuchet MS"/>
              <a:sym typeface="Trebuchet MS"/>
            </a:endParaRPr>
          </a:p>
        </p:txBody>
      </p:sp>
      <p:sp>
        <p:nvSpPr>
          <p:cNvPr id="1350" name="Google Shape;1350;p174"/>
          <p:cNvSpPr txBox="1"/>
          <p:nvPr/>
        </p:nvSpPr>
        <p:spPr>
          <a:xfrm>
            <a:off x="2122415" y="5494789"/>
            <a:ext cx="7516535" cy="578840"/>
          </a:xfrm>
          <a:prstGeom prst="rect">
            <a:avLst/>
          </a:prstGeom>
          <a:noFill/>
          <a:ln>
            <a:noFill/>
          </a:ln>
        </p:spPr>
        <p:txBody>
          <a:bodyPr spcFirstLastPara="1" wrap="square" lIns="91433" tIns="45700" rIns="91433" bIns="45700" anchor="ctr" anchorCtr="0">
            <a:noAutofit/>
          </a:bodyPr>
          <a:lstStyle/>
          <a:p>
            <a:pPr algn="ctr">
              <a:buClr>
                <a:srgbClr val="000000"/>
              </a:buClr>
              <a:buSzPts val="2400"/>
            </a:pPr>
            <a:r>
              <a:rPr lang="en" sz="3200">
                <a:solidFill>
                  <a:schemeClr val="dk1"/>
                </a:solidFill>
                <a:latin typeface="Trebuchet MS"/>
                <a:ea typeface="Trebuchet MS"/>
                <a:cs typeface="Trebuchet MS"/>
                <a:sym typeface="Trebuchet MS"/>
              </a:rPr>
              <a:t>www.humanlearning.systems</a:t>
            </a:r>
            <a:endParaRPr sz="1467">
              <a:solidFill>
                <a:srgbClr val="000000"/>
              </a:solidFill>
              <a:latin typeface="Arial"/>
              <a:ea typeface="Arial"/>
              <a:cs typeface="Arial"/>
              <a:sym typeface="Arial"/>
            </a:endParaRPr>
          </a:p>
        </p:txBody>
      </p:sp>
      <p:pic>
        <p:nvPicPr>
          <p:cNvPr id="1351" name="Google Shape;1351;p174" descr="Logo&#10;&#10;Description automatically generated"/>
          <p:cNvPicPr preferRelativeResize="0"/>
          <p:nvPr/>
        </p:nvPicPr>
        <p:blipFill rotWithShape="1">
          <a:blip r:embed="rId3">
            <a:alphaModFix/>
          </a:blip>
          <a:srcRect/>
          <a:stretch/>
        </p:blipFill>
        <p:spPr>
          <a:xfrm>
            <a:off x="4959203" y="493273"/>
            <a:ext cx="2439213" cy="2592828"/>
          </a:xfrm>
          <a:prstGeom prst="rect">
            <a:avLst/>
          </a:prstGeom>
          <a:noFill/>
          <a:ln>
            <a:noFill/>
          </a:ln>
        </p:spPr>
      </p:pic>
      <p:pic>
        <p:nvPicPr>
          <p:cNvPr id="1352" name="Google Shape;1352;p174" descr="Logo&#10;&#10;Description automatically generated"/>
          <p:cNvPicPr preferRelativeResize="0"/>
          <p:nvPr/>
        </p:nvPicPr>
        <p:blipFill rotWithShape="1">
          <a:blip r:embed="rId4">
            <a:alphaModFix/>
          </a:blip>
          <a:srcRect/>
          <a:stretch/>
        </p:blipFill>
        <p:spPr>
          <a:xfrm>
            <a:off x="3075975" y="2554867"/>
            <a:ext cx="2420887" cy="2592828"/>
          </a:xfrm>
          <a:prstGeom prst="rect">
            <a:avLst/>
          </a:prstGeom>
          <a:noFill/>
          <a:ln>
            <a:noFill/>
          </a:ln>
        </p:spPr>
      </p:pic>
      <p:pic>
        <p:nvPicPr>
          <p:cNvPr id="1353" name="Google Shape;1353;p174" descr="Shape&#10;&#10;Description automatically generated with medium confidence"/>
          <p:cNvPicPr preferRelativeResize="0"/>
          <p:nvPr/>
        </p:nvPicPr>
        <p:blipFill rotWithShape="1">
          <a:blip r:embed="rId5">
            <a:alphaModFix/>
          </a:blip>
          <a:srcRect/>
          <a:stretch/>
        </p:blipFill>
        <p:spPr>
          <a:xfrm>
            <a:off x="6865129" y="2304915"/>
            <a:ext cx="2416515" cy="28427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00" y="622800"/>
            <a:ext cx="10933350" cy="498598"/>
          </a:xfrm>
        </p:spPr>
        <p:txBody>
          <a:bodyPr/>
          <a:lstStyle/>
          <a:p>
            <a:r>
              <a:rPr lang="en-US" sz="3600" b="1" dirty="0">
                <a:solidFill>
                  <a:schemeClr val="accent6"/>
                </a:solidFill>
              </a:rPr>
              <a:t>A shared starting point</a:t>
            </a:r>
          </a:p>
        </p:txBody>
      </p:sp>
      <p:sp>
        <p:nvSpPr>
          <p:cNvPr id="3" name="TextBox 2"/>
          <p:cNvSpPr txBox="1"/>
          <p:nvPr/>
        </p:nvSpPr>
        <p:spPr>
          <a:xfrm>
            <a:off x="537722" y="1577999"/>
            <a:ext cx="10814482" cy="475318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24000" lvl="1" indent="-216000">
              <a:buClr>
                <a:schemeClr val="tx2">
                  <a:lumMod val="100000"/>
                </a:schemeClr>
              </a:buClr>
              <a:buSzPct val="100000"/>
              <a:buFont typeface="Trebuchet MS" panose="020B0603020202020204" pitchFamily="34" charset="0"/>
              <a:buChar char="•"/>
            </a:pPr>
            <a:endParaRPr lang="en-US" sz="2000" dirty="0">
              <a:solidFill>
                <a:srgbClr val="575757"/>
              </a:solidFill>
            </a:endParaRPr>
          </a:p>
          <a:p>
            <a:pPr marL="324000" lvl="1" indent="-216000">
              <a:buClr>
                <a:schemeClr val="tx2">
                  <a:lumMod val="100000"/>
                </a:schemeClr>
              </a:buClr>
              <a:buSzPct val="100000"/>
              <a:buFont typeface="Trebuchet MS" panose="020B0603020202020204" pitchFamily="34" charset="0"/>
              <a:buChar char="•"/>
            </a:pPr>
            <a:endParaRPr lang="en-US" sz="2000" dirty="0">
              <a:solidFill>
                <a:srgbClr val="575757"/>
              </a:solidFill>
            </a:endParaRPr>
          </a:p>
          <a:p>
            <a:pPr marL="108000" lvl="1" algn="ctr">
              <a:buClr>
                <a:schemeClr val="tx2">
                  <a:lumMod val="100000"/>
                </a:schemeClr>
              </a:buClr>
              <a:buSzPct val="100000"/>
            </a:pPr>
            <a:r>
              <a:rPr lang="en-US" sz="3600" dirty="0">
                <a:solidFill>
                  <a:srgbClr val="575757"/>
                </a:solidFill>
              </a:rPr>
              <a:t>The purpose of public service is to help people to create good outcomes in their lives</a:t>
            </a:r>
          </a:p>
          <a:p>
            <a:pPr marL="108000" lvl="1" algn="ctr">
              <a:buClr>
                <a:schemeClr val="tx2">
                  <a:lumMod val="100000"/>
                </a:schemeClr>
              </a:buClr>
              <a:buSzPct val="100000"/>
            </a:pPr>
            <a:endParaRPr lang="en-US" sz="3600" dirty="0">
              <a:solidFill>
                <a:srgbClr val="575757"/>
              </a:solidFill>
            </a:endParaRPr>
          </a:p>
          <a:p>
            <a:pPr marL="108000" lvl="1" algn="ctr">
              <a:buClr>
                <a:schemeClr val="tx2">
                  <a:lumMod val="100000"/>
                </a:schemeClr>
              </a:buClr>
              <a:buSzPct val="100000"/>
            </a:pPr>
            <a:r>
              <a:rPr lang="en-US" sz="3600" dirty="0">
                <a:solidFill>
                  <a:schemeClr val="accent1"/>
                </a:solidFill>
              </a:rPr>
              <a:t>How can commissioning support people to create good outcomes in their lives?</a:t>
            </a:r>
            <a:endParaRPr lang="en-US" sz="3600" b="1" dirty="0">
              <a:solidFill>
                <a:schemeClr val="accent1"/>
              </a:solidFill>
            </a:endParaRPr>
          </a:p>
        </p:txBody>
      </p:sp>
      <p:sp>
        <p:nvSpPr>
          <p:cNvPr id="5"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a:solidFill>
                <a:srgbClr val="FFFFFF"/>
              </a:solidFill>
            </a:endParaRPr>
          </a:p>
        </p:txBody>
      </p:sp>
      <p:grpSp>
        <p:nvGrpSpPr>
          <p:cNvPr id="6" name="NavigationIcon"/>
          <p:cNvGrpSpPr>
            <a:grpSpLocks noChangeAspect="1"/>
          </p:cNvGrpSpPr>
          <p:nvPr/>
        </p:nvGrpSpPr>
        <p:grpSpPr>
          <a:xfrm>
            <a:off x="11644824" y="152623"/>
            <a:ext cx="457200" cy="326268"/>
            <a:chOff x="5440680" y="2961132"/>
            <a:chExt cx="1309116" cy="934212"/>
          </a:xfrm>
        </p:grpSpPr>
        <p:sp>
          <p:nvSpPr>
            <p:cNvPr id="7" name="Freeform 5">
              <a:extLst>
                <a:ext uri="{FF2B5EF4-FFF2-40B4-BE49-F238E27FC236}">
                  <a16:creationId xmlns:a16="http://schemas.microsoft.com/office/drawing/2014/main" id="{C43E2BA7-091D-471D-B076-85B282692BD3}"/>
                </a:ext>
              </a:extLst>
            </p:cNvPr>
            <p:cNvSpPr>
              <a:spLocks noEditPoints="1"/>
            </p:cNvSpPr>
            <p:nvPr/>
          </p:nvSpPr>
          <p:spPr bwMode="auto">
            <a:xfrm>
              <a:off x="5440680" y="2961132"/>
              <a:ext cx="1309116" cy="934212"/>
            </a:xfrm>
            <a:custGeom>
              <a:avLst/>
              <a:gdLst>
                <a:gd name="T0" fmla="*/ 1790 w 1834"/>
                <a:gd name="T1" fmla="*/ 1308 h 1308"/>
                <a:gd name="T2" fmla="*/ 44 w 1834"/>
                <a:gd name="T3" fmla="*/ 1308 h 1308"/>
                <a:gd name="T4" fmla="*/ 0 w 1834"/>
                <a:gd name="T5" fmla="*/ 1264 h 1308"/>
                <a:gd name="T6" fmla="*/ 0 w 1834"/>
                <a:gd name="T7" fmla="*/ 44 h 1308"/>
                <a:gd name="T8" fmla="*/ 44 w 1834"/>
                <a:gd name="T9" fmla="*/ 0 h 1308"/>
                <a:gd name="T10" fmla="*/ 1790 w 1834"/>
                <a:gd name="T11" fmla="*/ 0 h 1308"/>
                <a:gd name="T12" fmla="*/ 1834 w 1834"/>
                <a:gd name="T13" fmla="*/ 44 h 1308"/>
                <a:gd name="T14" fmla="*/ 1834 w 1834"/>
                <a:gd name="T15" fmla="*/ 1264 h 1308"/>
                <a:gd name="T16" fmla="*/ 1790 w 1834"/>
                <a:gd name="T17" fmla="*/ 1308 h 1308"/>
                <a:gd name="T18" fmla="*/ 44 w 1834"/>
                <a:gd name="T19" fmla="*/ 44 h 1308"/>
                <a:gd name="T20" fmla="*/ 44 w 1834"/>
                <a:gd name="T21" fmla="*/ 1264 h 1308"/>
                <a:gd name="T22" fmla="*/ 1790 w 1834"/>
                <a:gd name="T23" fmla="*/ 1264 h 1308"/>
                <a:gd name="T24" fmla="*/ 1790 w 1834"/>
                <a:gd name="T25" fmla="*/ 44 h 1308"/>
                <a:gd name="T26" fmla="*/ 44 w 1834"/>
                <a:gd name="T27" fmla="*/ 44 h 1308"/>
                <a:gd name="T28" fmla="*/ 539 w 1834"/>
                <a:gd name="T29" fmla="*/ 270 h 1308"/>
                <a:gd name="T30" fmla="*/ 453 w 1834"/>
                <a:gd name="T31" fmla="*/ 356 h 1308"/>
                <a:gd name="T32" fmla="*/ 539 w 1834"/>
                <a:gd name="T33" fmla="*/ 442 h 1308"/>
                <a:gd name="T34" fmla="*/ 625 w 1834"/>
                <a:gd name="T35" fmla="*/ 356 h 1308"/>
                <a:gd name="T36" fmla="*/ 539 w 1834"/>
                <a:gd name="T37" fmla="*/ 270 h 1308"/>
                <a:gd name="T38" fmla="*/ 988 w 1834"/>
                <a:gd name="T39" fmla="*/ 906 h 1308"/>
                <a:gd name="T40" fmla="*/ 917 w 1834"/>
                <a:gd name="T41" fmla="*/ 943 h 1308"/>
                <a:gd name="T42" fmla="*/ 939 w 1834"/>
                <a:gd name="T43" fmla="*/ 1063 h 1308"/>
                <a:gd name="T44" fmla="*/ 1059 w 1834"/>
                <a:gd name="T45" fmla="*/ 1040 h 1308"/>
                <a:gd name="T46" fmla="*/ 1036 w 1834"/>
                <a:gd name="T47" fmla="*/ 921 h 1308"/>
                <a:gd name="T48" fmla="*/ 988 w 1834"/>
                <a:gd name="T49" fmla="*/ 906 h 1308"/>
                <a:gd name="T50" fmla="*/ 1540 w 1834"/>
                <a:gd name="T51" fmla="*/ 402 h 1308"/>
                <a:gd name="T52" fmla="*/ 1469 w 1834"/>
                <a:gd name="T53" fmla="*/ 439 h 1308"/>
                <a:gd name="T54" fmla="*/ 1491 w 1834"/>
                <a:gd name="T55" fmla="*/ 559 h 1308"/>
                <a:gd name="T56" fmla="*/ 1611 w 1834"/>
                <a:gd name="T57" fmla="*/ 536 h 1308"/>
                <a:gd name="T58" fmla="*/ 1588 w 1834"/>
                <a:gd name="T59" fmla="*/ 417 h 1308"/>
                <a:gd name="T60" fmla="*/ 1540 w 1834"/>
                <a:gd name="T61" fmla="*/ 402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4" h="1308">
                  <a:moveTo>
                    <a:pt x="1790" y="1308"/>
                  </a:moveTo>
                  <a:cubicBezTo>
                    <a:pt x="44" y="1308"/>
                    <a:pt x="44" y="1308"/>
                    <a:pt x="44" y="1308"/>
                  </a:cubicBezTo>
                  <a:cubicBezTo>
                    <a:pt x="20" y="1308"/>
                    <a:pt x="0" y="1288"/>
                    <a:pt x="0" y="1264"/>
                  </a:cubicBezTo>
                  <a:cubicBezTo>
                    <a:pt x="0" y="44"/>
                    <a:pt x="0" y="44"/>
                    <a:pt x="0" y="44"/>
                  </a:cubicBezTo>
                  <a:cubicBezTo>
                    <a:pt x="0" y="20"/>
                    <a:pt x="20" y="0"/>
                    <a:pt x="44" y="0"/>
                  </a:cubicBezTo>
                  <a:cubicBezTo>
                    <a:pt x="1790" y="0"/>
                    <a:pt x="1790" y="0"/>
                    <a:pt x="1790" y="0"/>
                  </a:cubicBezTo>
                  <a:cubicBezTo>
                    <a:pt x="1814" y="0"/>
                    <a:pt x="1834" y="20"/>
                    <a:pt x="1834" y="44"/>
                  </a:cubicBezTo>
                  <a:cubicBezTo>
                    <a:pt x="1834" y="1264"/>
                    <a:pt x="1834" y="1264"/>
                    <a:pt x="1834" y="1264"/>
                  </a:cubicBezTo>
                  <a:cubicBezTo>
                    <a:pt x="1834" y="1288"/>
                    <a:pt x="1814" y="1308"/>
                    <a:pt x="1790" y="1308"/>
                  </a:cubicBezTo>
                  <a:close/>
                  <a:moveTo>
                    <a:pt x="44" y="44"/>
                  </a:moveTo>
                  <a:cubicBezTo>
                    <a:pt x="44" y="1264"/>
                    <a:pt x="44" y="1264"/>
                    <a:pt x="44" y="1264"/>
                  </a:cubicBezTo>
                  <a:cubicBezTo>
                    <a:pt x="1790" y="1264"/>
                    <a:pt x="1790" y="1264"/>
                    <a:pt x="1790" y="1264"/>
                  </a:cubicBezTo>
                  <a:cubicBezTo>
                    <a:pt x="1790" y="44"/>
                    <a:pt x="1790" y="44"/>
                    <a:pt x="1790" y="44"/>
                  </a:cubicBezTo>
                  <a:lnTo>
                    <a:pt x="44" y="44"/>
                  </a:lnTo>
                  <a:close/>
                  <a:moveTo>
                    <a:pt x="539" y="270"/>
                  </a:moveTo>
                  <a:cubicBezTo>
                    <a:pt x="492" y="270"/>
                    <a:pt x="453" y="309"/>
                    <a:pt x="453" y="356"/>
                  </a:cubicBezTo>
                  <a:cubicBezTo>
                    <a:pt x="453" y="403"/>
                    <a:pt x="492" y="442"/>
                    <a:pt x="539" y="442"/>
                  </a:cubicBezTo>
                  <a:cubicBezTo>
                    <a:pt x="586" y="442"/>
                    <a:pt x="625" y="403"/>
                    <a:pt x="625" y="356"/>
                  </a:cubicBezTo>
                  <a:cubicBezTo>
                    <a:pt x="625" y="309"/>
                    <a:pt x="586" y="270"/>
                    <a:pt x="539" y="270"/>
                  </a:cubicBezTo>
                  <a:close/>
                  <a:moveTo>
                    <a:pt x="988" y="906"/>
                  </a:moveTo>
                  <a:cubicBezTo>
                    <a:pt x="960" y="906"/>
                    <a:pt x="933" y="919"/>
                    <a:pt x="917" y="943"/>
                  </a:cubicBezTo>
                  <a:cubicBezTo>
                    <a:pt x="890" y="982"/>
                    <a:pt x="900" y="1036"/>
                    <a:pt x="939" y="1063"/>
                  </a:cubicBezTo>
                  <a:cubicBezTo>
                    <a:pt x="978" y="1090"/>
                    <a:pt x="1032" y="1079"/>
                    <a:pt x="1059" y="1040"/>
                  </a:cubicBezTo>
                  <a:cubicBezTo>
                    <a:pt x="1085" y="1001"/>
                    <a:pt x="1075" y="947"/>
                    <a:pt x="1036" y="921"/>
                  </a:cubicBezTo>
                  <a:cubicBezTo>
                    <a:pt x="1021" y="911"/>
                    <a:pt x="1005" y="906"/>
                    <a:pt x="988" y="906"/>
                  </a:cubicBezTo>
                  <a:close/>
                  <a:moveTo>
                    <a:pt x="1540" y="402"/>
                  </a:moveTo>
                  <a:cubicBezTo>
                    <a:pt x="1512" y="402"/>
                    <a:pt x="1485" y="415"/>
                    <a:pt x="1469" y="439"/>
                  </a:cubicBezTo>
                  <a:cubicBezTo>
                    <a:pt x="1442" y="478"/>
                    <a:pt x="1452" y="532"/>
                    <a:pt x="1491" y="559"/>
                  </a:cubicBezTo>
                  <a:cubicBezTo>
                    <a:pt x="1530" y="586"/>
                    <a:pt x="1584" y="575"/>
                    <a:pt x="1611" y="536"/>
                  </a:cubicBezTo>
                  <a:cubicBezTo>
                    <a:pt x="1637" y="497"/>
                    <a:pt x="1627" y="443"/>
                    <a:pt x="1588" y="417"/>
                  </a:cubicBezTo>
                  <a:cubicBezTo>
                    <a:pt x="1573" y="407"/>
                    <a:pt x="1557" y="402"/>
                    <a:pt x="1540" y="402"/>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bodyPr>
            <a:lstStyle/>
            <a:p>
              <a:endParaRPr lang="en-US" dirty="0">
                <a:solidFill>
                  <a:schemeClr val="tx2">
                    <a:lumMod val="100000"/>
                  </a:schemeClr>
                </a:solidFill>
              </a:endParaRPr>
            </a:p>
          </p:txBody>
        </p:sp>
        <p:sp>
          <p:nvSpPr>
            <p:cNvPr id="8" name="Freeform 6">
              <a:extLst>
                <a:ext uri="{FF2B5EF4-FFF2-40B4-BE49-F238E27FC236}">
                  <a16:creationId xmlns:a16="http://schemas.microsoft.com/office/drawing/2014/main" id="{1EED96BB-9979-4401-8F8F-43D515C4599E}"/>
                </a:ext>
              </a:extLst>
            </p:cNvPr>
            <p:cNvSpPr>
              <a:spLocks noEditPoints="1"/>
            </p:cNvSpPr>
            <p:nvPr/>
          </p:nvSpPr>
          <p:spPr bwMode="auto">
            <a:xfrm>
              <a:off x="5517261" y="3036951"/>
              <a:ext cx="1155954" cy="782955"/>
            </a:xfrm>
            <a:custGeom>
              <a:avLst/>
              <a:gdLst>
                <a:gd name="T0" fmla="*/ 10 w 1620"/>
                <a:gd name="T1" fmla="*/ 0 h 1096"/>
                <a:gd name="T2" fmla="*/ 0 w 1620"/>
                <a:gd name="T3" fmla="*/ 1086 h 1096"/>
                <a:gd name="T4" fmla="*/ 1610 w 1620"/>
                <a:gd name="T5" fmla="*/ 1096 h 1096"/>
                <a:gd name="T6" fmla="*/ 1620 w 1620"/>
                <a:gd name="T7" fmla="*/ 10 h 1096"/>
                <a:gd name="T8" fmla="*/ 816 w 1620"/>
                <a:gd name="T9" fmla="*/ 150 h 1096"/>
                <a:gd name="T10" fmla="*/ 848 w 1620"/>
                <a:gd name="T11" fmla="*/ 118 h 1096"/>
                <a:gd name="T12" fmla="*/ 940 w 1620"/>
                <a:gd name="T13" fmla="*/ 118 h 1096"/>
                <a:gd name="T14" fmla="*/ 972 w 1620"/>
                <a:gd name="T15" fmla="*/ 150 h 1096"/>
                <a:gd name="T16" fmla="*/ 972 w 1620"/>
                <a:gd name="T17" fmla="*/ 242 h 1096"/>
                <a:gd name="T18" fmla="*/ 956 w 1620"/>
                <a:gd name="T19" fmla="*/ 280 h 1096"/>
                <a:gd name="T20" fmla="*/ 894 w 1620"/>
                <a:gd name="T21" fmla="*/ 227 h 1096"/>
                <a:gd name="T22" fmla="*/ 832 w 1620"/>
                <a:gd name="T23" fmla="*/ 280 h 1096"/>
                <a:gd name="T24" fmla="*/ 816 w 1620"/>
                <a:gd name="T25" fmla="*/ 242 h 1096"/>
                <a:gd name="T26" fmla="*/ 816 w 1620"/>
                <a:gd name="T27" fmla="*/ 150 h 1096"/>
                <a:gd name="T28" fmla="*/ 260 w 1620"/>
                <a:gd name="T29" fmla="*/ 724 h 1096"/>
                <a:gd name="T30" fmla="*/ 228 w 1620"/>
                <a:gd name="T31" fmla="*/ 724 h 1096"/>
                <a:gd name="T32" fmla="*/ 136 w 1620"/>
                <a:gd name="T33" fmla="*/ 724 h 1096"/>
                <a:gd name="T34" fmla="*/ 104 w 1620"/>
                <a:gd name="T35" fmla="*/ 724 h 1096"/>
                <a:gd name="T36" fmla="*/ 151 w 1620"/>
                <a:gd name="T37" fmla="*/ 646 h 1096"/>
                <a:gd name="T38" fmla="*/ 104 w 1620"/>
                <a:gd name="T39" fmla="*/ 568 h 1096"/>
                <a:gd name="T40" fmla="*/ 182 w 1620"/>
                <a:gd name="T41" fmla="*/ 615 h 1096"/>
                <a:gd name="T42" fmla="*/ 260 w 1620"/>
                <a:gd name="T43" fmla="*/ 568 h 1096"/>
                <a:gd name="T44" fmla="*/ 213 w 1620"/>
                <a:gd name="T45" fmla="*/ 646 h 1096"/>
                <a:gd name="T46" fmla="*/ 641 w 1620"/>
                <a:gd name="T47" fmla="*/ 585 h 1096"/>
                <a:gd name="T48" fmla="*/ 549 w 1620"/>
                <a:gd name="T49" fmla="*/ 890 h 1096"/>
                <a:gd name="T50" fmla="*/ 546 w 1620"/>
                <a:gd name="T51" fmla="*/ 933 h 1096"/>
                <a:gd name="T52" fmla="*/ 406 w 1620"/>
                <a:gd name="T53" fmla="*/ 915 h 1096"/>
                <a:gd name="T54" fmla="*/ 405 w 1620"/>
                <a:gd name="T55" fmla="*/ 753 h 1096"/>
                <a:gd name="T56" fmla="*/ 448 w 1620"/>
                <a:gd name="T57" fmla="*/ 759 h 1096"/>
                <a:gd name="T58" fmla="*/ 597 w 1620"/>
                <a:gd name="T59" fmla="*/ 583 h 1096"/>
                <a:gd name="T60" fmla="*/ 432 w 1620"/>
                <a:gd name="T61" fmla="*/ 380 h 1096"/>
                <a:gd name="T62" fmla="*/ 432 w 1620"/>
                <a:gd name="T63" fmla="*/ 120 h 1096"/>
                <a:gd name="T64" fmla="*/ 540 w 1620"/>
                <a:gd name="T65" fmla="*/ 322 h 1096"/>
                <a:gd name="T66" fmla="*/ 1279 w 1620"/>
                <a:gd name="T67" fmla="*/ 382 h 1096"/>
                <a:gd name="T68" fmla="*/ 1171 w 1620"/>
                <a:gd name="T69" fmla="*/ 493 h 1096"/>
                <a:gd name="T70" fmla="*/ 1154 w 1620"/>
                <a:gd name="T71" fmla="*/ 456 h 1096"/>
                <a:gd name="T72" fmla="*/ 932 w 1620"/>
                <a:gd name="T73" fmla="*/ 518 h 1096"/>
                <a:gd name="T74" fmla="*/ 954 w 1620"/>
                <a:gd name="T75" fmla="*/ 778 h 1096"/>
                <a:gd name="T76" fmla="*/ 988 w 1620"/>
                <a:gd name="T77" fmla="*/ 959 h 1096"/>
                <a:gd name="T78" fmla="*/ 807 w 1620"/>
                <a:gd name="T79" fmla="*/ 993 h 1096"/>
                <a:gd name="T80" fmla="*/ 831 w 1620"/>
                <a:gd name="T81" fmla="*/ 766 h 1096"/>
                <a:gd name="T82" fmla="*/ 1205 w 1620"/>
                <a:gd name="T83" fmla="*/ 345 h 1096"/>
                <a:gd name="T84" fmla="*/ 1143 w 1620"/>
                <a:gd name="T85" fmla="*/ 261 h 1096"/>
                <a:gd name="T86" fmla="*/ 1278 w 1620"/>
                <a:gd name="T87" fmla="*/ 351 h 1096"/>
                <a:gd name="T88" fmla="*/ 1279 w 1620"/>
                <a:gd name="T89" fmla="*/ 382 h 1096"/>
                <a:gd name="T90" fmla="*/ 1433 w 1620"/>
                <a:gd name="T91" fmla="*/ 512 h 1096"/>
                <a:gd name="T92" fmla="*/ 1325 w 1620"/>
                <a:gd name="T93" fmla="*/ 308 h 1096"/>
                <a:gd name="T94" fmla="*/ 1560 w 1620"/>
                <a:gd name="T95" fmla="*/ 358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20" h="1096">
                  <a:moveTo>
                    <a:pt x="1610" y="0"/>
                  </a:moveTo>
                  <a:cubicBezTo>
                    <a:pt x="10" y="0"/>
                    <a:pt x="10" y="0"/>
                    <a:pt x="10" y="0"/>
                  </a:cubicBezTo>
                  <a:cubicBezTo>
                    <a:pt x="5" y="0"/>
                    <a:pt x="0" y="5"/>
                    <a:pt x="0" y="10"/>
                  </a:cubicBezTo>
                  <a:cubicBezTo>
                    <a:pt x="0" y="1086"/>
                    <a:pt x="0" y="1086"/>
                    <a:pt x="0" y="1086"/>
                  </a:cubicBezTo>
                  <a:cubicBezTo>
                    <a:pt x="0" y="1091"/>
                    <a:pt x="5" y="1096"/>
                    <a:pt x="10" y="1096"/>
                  </a:cubicBezTo>
                  <a:cubicBezTo>
                    <a:pt x="1610" y="1096"/>
                    <a:pt x="1610" y="1096"/>
                    <a:pt x="1610" y="1096"/>
                  </a:cubicBezTo>
                  <a:cubicBezTo>
                    <a:pt x="1615" y="1096"/>
                    <a:pt x="1620" y="1091"/>
                    <a:pt x="1620" y="1086"/>
                  </a:cubicBezTo>
                  <a:cubicBezTo>
                    <a:pt x="1620" y="10"/>
                    <a:pt x="1620" y="10"/>
                    <a:pt x="1620" y="10"/>
                  </a:cubicBezTo>
                  <a:cubicBezTo>
                    <a:pt x="1620" y="5"/>
                    <a:pt x="1615" y="0"/>
                    <a:pt x="1610" y="0"/>
                  </a:cubicBezTo>
                  <a:close/>
                  <a:moveTo>
                    <a:pt x="816" y="150"/>
                  </a:moveTo>
                  <a:cubicBezTo>
                    <a:pt x="808" y="141"/>
                    <a:pt x="808" y="127"/>
                    <a:pt x="816" y="118"/>
                  </a:cubicBezTo>
                  <a:cubicBezTo>
                    <a:pt x="825" y="110"/>
                    <a:pt x="839" y="110"/>
                    <a:pt x="848" y="118"/>
                  </a:cubicBezTo>
                  <a:cubicBezTo>
                    <a:pt x="894" y="165"/>
                    <a:pt x="894" y="165"/>
                    <a:pt x="894" y="165"/>
                  </a:cubicBezTo>
                  <a:cubicBezTo>
                    <a:pt x="940" y="118"/>
                    <a:pt x="940" y="118"/>
                    <a:pt x="940" y="118"/>
                  </a:cubicBezTo>
                  <a:cubicBezTo>
                    <a:pt x="949" y="110"/>
                    <a:pt x="963" y="110"/>
                    <a:pt x="972" y="118"/>
                  </a:cubicBezTo>
                  <a:cubicBezTo>
                    <a:pt x="980" y="127"/>
                    <a:pt x="980" y="141"/>
                    <a:pt x="972" y="150"/>
                  </a:cubicBezTo>
                  <a:cubicBezTo>
                    <a:pt x="925" y="196"/>
                    <a:pt x="925" y="196"/>
                    <a:pt x="925" y="196"/>
                  </a:cubicBezTo>
                  <a:cubicBezTo>
                    <a:pt x="972" y="242"/>
                    <a:pt x="972" y="242"/>
                    <a:pt x="972" y="242"/>
                  </a:cubicBezTo>
                  <a:cubicBezTo>
                    <a:pt x="980" y="251"/>
                    <a:pt x="980" y="265"/>
                    <a:pt x="972" y="274"/>
                  </a:cubicBezTo>
                  <a:cubicBezTo>
                    <a:pt x="967" y="278"/>
                    <a:pt x="962" y="280"/>
                    <a:pt x="956" y="280"/>
                  </a:cubicBezTo>
                  <a:cubicBezTo>
                    <a:pt x="950" y="280"/>
                    <a:pt x="945" y="278"/>
                    <a:pt x="940" y="274"/>
                  </a:cubicBezTo>
                  <a:cubicBezTo>
                    <a:pt x="894" y="227"/>
                    <a:pt x="894" y="227"/>
                    <a:pt x="894" y="227"/>
                  </a:cubicBezTo>
                  <a:cubicBezTo>
                    <a:pt x="848" y="274"/>
                    <a:pt x="848" y="274"/>
                    <a:pt x="848" y="274"/>
                  </a:cubicBezTo>
                  <a:cubicBezTo>
                    <a:pt x="843" y="278"/>
                    <a:pt x="838" y="280"/>
                    <a:pt x="832" y="280"/>
                  </a:cubicBezTo>
                  <a:cubicBezTo>
                    <a:pt x="826" y="280"/>
                    <a:pt x="821" y="278"/>
                    <a:pt x="816" y="274"/>
                  </a:cubicBezTo>
                  <a:cubicBezTo>
                    <a:pt x="808" y="265"/>
                    <a:pt x="808" y="251"/>
                    <a:pt x="816" y="242"/>
                  </a:cubicBezTo>
                  <a:cubicBezTo>
                    <a:pt x="863" y="196"/>
                    <a:pt x="863" y="196"/>
                    <a:pt x="863" y="196"/>
                  </a:cubicBezTo>
                  <a:lnTo>
                    <a:pt x="816" y="150"/>
                  </a:lnTo>
                  <a:close/>
                  <a:moveTo>
                    <a:pt x="260" y="692"/>
                  </a:moveTo>
                  <a:cubicBezTo>
                    <a:pt x="268" y="701"/>
                    <a:pt x="268" y="715"/>
                    <a:pt x="260" y="724"/>
                  </a:cubicBezTo>
                  <a:cubicBezTo>
                    <a:pt x="255" y="728"/>
                    <a:pt x="250" y="730"/>
                    <a:pt x="244" y="730"/>
                  </a:cubicBezTo>
                  <a:cubicBezTo>
                    <a:pt x="238" y="730"/>
                    <a:pt x="233" y="728"/>
                    <a:pt x="228" y="724"/>
                  </a:cubicBezTo>
                  <a:cubicBezTo>
                    <a:pt x="182" y="677"/>
                    <a:pt x="182" y="677"/>
                    <a:pt x="182" y="677"/>
                  </a:cubicBezTo>
                  <a:cubicBezTo>
                    <a:pt x="136" y="724"/>
                    <a:pt x="136" y="724"/>
                    <a:pt x="136" y="724"/>
                  </a:cubicBezTo>
                  <a:cubicBezTo>
                    <a:pt x="131" y="728"/>
                    <a:pt x="126" y="730"/>
                    <a:pt x="120" y="730"/>
                  </a:cubicBezTo>
                  <a:cubicBezTo>
                    <a:pt x="114" y="730"/>
                    <a:pt x="109" y="728"/>
                    <a:pt x="104" y="724"/>
                  </a:cubicBezTo>
                  <a:cubicBezTo>
                    <a:pt x="96" y="715"/>
                    <a:pt x="96" y="701"/>
                    <a:pt x="104" y="692"/>
                  </a:cubicBezTo>
                  <a:cubicBezTo>
                    <a:pt x="151" y="646"/>
                    <a:pt x="151" y="646"/>
                    <a:pt x="151" y="646"/>
                  </a:cubicBezTo>
                  <a:cubicBezTo>
                    <a:pt x="104" y="600"/>
                    <a:pt x="104" y="600"/>
                    <a:pt x="104" y="600"/>
                  </a:cubicBezTo>
                  <a:cubicBezTo>
                    <a:pt x="96" y="591"/>
                    <a:pt x="96" y="577"/>
                    <a:pt x="104" y="568"/>
                  </a:cubicBezTo>
                  <a:cubicBezTo>
                    <a:pt x="113" y="560"/>
                    <a:pt x="127" y="560"/>
                    <a:pt x="136" y="568"/>
                  </a:cubicBezTo>
                  <a:cubicBezTo>
                    <a:pt x="182" y="615"/>
                    <a:pt x="182" y="615"/>
                    <a:pt x="182" y="615"/>
                  </a:cubicBezTo>
                  <a:cubicBezTo>
                    <a:pt x="228" y="568"/>
                    <a:pt x="228" y="568"/>
                    <a:pt x="228" y="568"/>
                  </a:cubicBezTo>
                  <a:cubicBezTo>
                    <a:pt x="237" y="560"/>
                    <a:pt x="251" y="560"/>
                    <a:pt x="260" y="568"/>
                  </a:cubicBezTo>
                  <a:cubicBezTo>
                    <a:pt x="268" y="577"/>
                    <a:pt x="268" y="591"/>
                    <a:pt x="260" y="600"/>
                  </a:cubicBezTo>
                  <a:cubicBezTo>
                    <a:pt x="213" y="646"/>
                    <a:pt x="213" y="646"/>
                    <a:pt x="213" y="646"/>
                  </a:cubicBezTo>
                  <a:lnTo>
                    <a:pt x="260" y="692"/>
                  </a:lnTo>
                  <a:close/>
                  <a:moveTo>
                    <a:pt x="641" y="585"/>
                  </a:moveTo>
                  <a:cubicBezTo>
                    <a:pt x="635" y="689"/>
                    <a:pt x="577" y="788"/>
                    <a:pt x="469" y="879"/>
                  </a:cubicBezTo>
                  <a:cubicBezTo>
                    <a:pt x="549" y="890"/>
                    <a:pt x="549" y="890"/>
                    <a:pt x="549" y="890"/>
                  </a:cubicBezTo>
                  <a:cubicBezTo>
                    <a:pt x="561" y="891"/>
                    <a:pt x="569" y="902"/>
                    <a:pt x="568" y="914"/>
                  </a:cubicBezTo>
                  <a:cubicBezTo>
                    <a:pt x="566" y="925"/>
                    <a:pt x="557" y="933"/>
                    <a:pt x="546" y="933"/>
                  </a:cubicBezTo>
                  <a:cubicBezTo>
                    <a:pt x="545" y="933"/>
                    <a:pt x="544" y="933"/>
                    <a:pt x="543" y="933"/>
                  </a:cubicBezTo>
                  <a:cubicBezTo>
                    <a:pt x="406" y="915"/>
                    <a:pt x="406" y="915"/>
                    <a:pt x="406" y="915"/>
                  </a:cubicBezTo>
                  <a:cubicBezTo>
                    <a:pt x="394" y="914"/>
                    <a:pt x="385" y="903"/>
                    <a:pt x="387" y="891"/>
                  </a:cubicBezTo>
                  <a:cubicBezTo>
                    <a:pt x="405" y="753"/>
                    <a:pt x="405" y="753"/>
                    <a:pt x="405" y="753"/>
                  </a:cubicBezTo>
                  <a:cubicBezTo>
                    <a:pt x="406" y="741"/>
                    <a:pt x="417" y="733"/>
                    <a:pt x="429" y="735"/>
                  </a:cubicBezTo>
                  <a:cubicBezTo>
                    <a:pt x="442" y="736"/>
                    <a:pt x="450" y="747"/>
                    <a:pt x="448" y="759"/>
                  </a:cubicBezTo>
                  <a:cubicBezTo>
                    <a:pt x="437" y="849"/>
                    <a:pt x="437" y="849"/>
                    <a:pt x="437" y="849"/>
                  </a:cubicBezTo>
                  <a:cubicBezTo>
                    <a:pt x="537" y="765"/>
                    <a:pt x="591" y="676"/>
                    <a:pt x="597" y="583"/>
                  </a:cubicBezTo>
                  <a:cubicBezTo>
                    <a:pt x="604" y="466"/>
                    <a:pt x="531" y="377"/>
                    <a:pt x="510" y="354"/>
                  </a:cubicBezTo>
                  <a:cubicBezTo>
                    <a:pt x="488" y="370"/>
                    <a:pt x="461" y="380"/>
                    <a:pt x="432" y="380"/>
                  </a:cubicBezTo>
                  <a:cubicBezTo>
                    <a:pt x="360" y="380"/>
                    <a:pt x="302" y="322"/>
                    <a:pt x="302" y="250"/>
                  </a:cubicBezTo>
                  <a:cubicBezTo>
                    <a:pt x="302" y="178"/>
                    <a:pt x="360" y="120"/>
                    <a:pt x="432" y="120"/>
                  </a:cubicBezTo>
                  <a:cubicBezTo>
                    <a:pt x="504" y="120"/>
                    <a:pt x="562" y="178"/>
                    <a:pt x="562" y="250"/>
                  </a:cubicBezTo>
                  <a:cubicBezTo>
                    <a:pt x="562" y="276"/>
                    <a:pt x="554" y="301"/>
                    <a:pt x="540" y="322"/>
                  </a:cubicBezTo>
                  <a:cubicBezTo>
                    <a:pt x="563" y="345"/>
                    <a:pt x="649" y="447"/>
                    <a:pt x="641" y="585"/>
                  </a:cubicBezTo>
                  <a:close/>
                  <a:moveTo>
                    <a:pt x="1279" y="382"/>
                  </a:moveTo>
                  <a:cubicBezTo>
                    <a:pt x="1187" y="485"/>
                    <a:pt x="1187" y="485"/>
                    <a:pt x="1187" y="485"/>
                  </a:cubicBezTo>
                  <a:cubicBezTo>
                    <a:pt x="1183" y="490"/>
                    <a:pt x="1177" y="493"/>
                    <a:pt x="1171" y="493"/>
                  </a:cubicBezTo>
                  <a:cubicBezTo>
                    <a:pt x="1165" y="493"/>
                    <a:pt x="1160" y="491"/>
                    <a:pt x="1156" y="487"/>
                  </a:cubicBezTo>
                  <a:cubicBezTo>
                    <a:pt x="1147" y="479"/>
                    <a:pt x="1146" y="465"/>
                    <a:pt x="1154" y="456"/>
                  </a:cubicBezTo>
                  <a:cubicBezTo>
                    <a:pt x="1215" y="388"/>
                    <a:pt x="1215" y="388"/>
                    <a:pt x="1215" y="388"/>
                  </a:cubicBezTo>
                  <a:cubicBezTo>
                    <a:pt x="1084" y="401"/>
                    <a:pt x="989" y="444"/>
                    <a:pt x="932" y="518"/>
                  </a:cubicBezTo>
                  <a:cubicBezTo>
                    <a:pt x="861" y="610"/>
                    <a:pt x="870" y="725"/>
                    <a:pt x="875" y="756"/>
                  </a:cubicBezTo>
                  <a:cubicBezTo>
                    <a:pt x="902" y="755"/>
                    <a:pt x="930" y="762"/>
                    <a:pt x="954" y="778"/>
                  </a:cubicBezTo>
                  <a:cubicBezTo>
                    <a:pt x="983" y="798"/>
                    <a:pt x="1002" y="828"/>
                    <a:pt x="1008" y="862"/>
                  </a:cubicBezTo>
                  <a:cubicBezTo>
                    <a:pt x="1015" y="896"/>
                    <a:pt x="1008" y="930"/>
                    <a:pt x="988" y="959"/>
                  </a:cubicBezTo>
                  <a:cubicBezTo>
                    <a:pt x="963" y="996"/>
                    <a:pt x="922" y="1016"/>
                    <a:pt x="881" y="1016"/>
                  </a:cubicBezTo>
                  <a:cubicBezTo>
                    <a:pt x="855" y="1016"/>
                    <a:pt x="830" y="1008"/>
                    <a:pt x="807" y="993"/>
                  </a:cubicBezTo>
                  <a:cubicBezTo>
                    <a:pt x="748" y="953"/>
                    <a:pt x="733" y="872"/>
                    <a:pt x="773" y="812"/>
                  </a:cubicBezTo>
                  <a:cubicBezTo>
                    <a:pt x="788" y="791"/>
                    <a:pt x="809" y="775"/>
                    <a:pt x="831" y="766"/>
                  </a:cubicBezTo>
                  <a:cubicBezTo>
                    <a:pt x="826" y="733"/>
                    <a:pt x="812" y="601"/>
                    <a:pt x="897" y="491"/>
                  </a:cubicBezTo>
                  <a:cubicBezTo>
                    <a:pt x="961" y="409"/>
                    <a:pt x="1065" y="360"/>
                    <a:pt x="1205" y="345"/>
                  </a:cubicBezTo>
                  <a:cubicBezTo>
                    <a:pt x="1145" y="292"/>
                    <a:pt x="1145" y="292"/>
                    <a:pt x="1145" y="292"/>
                  </a:cubicBezTo>
                  <a:cubicBezTo>
                    <a:pt x="1136" y="284"/>
                    <a:pt x="1135" y="270"/>
                    <a:pt x="1143" y="261"/>
                  </a:cubicBezTo>
                  <a:cubicBezTo>
                    <a:pt x="1151" y="252"/>
                    <a:pt x="1165" y="251"/>
                    <a:pt x="1174" y="259"/>
                  </a:cubicBezTo>
                  <a:cubicBezTo>
                    <a:pt x="1278" y="351"/>
                    <a:pt x="1278" y="351"/>
                    <a:pt x="1278" y="351"/>
                  </a:cubicBezTo>
                  <a:cubicBezTo>
                    <a:pt x="1282" y="355"/>
                    <a:pt x="1285" y="361"/>
                    <a:pt x="1285" y="366"/>
                  </a:cubicBezTo>
                  <a:cubicBezTo>
                    <a:pt x="1285" y="372"/>
                    <a:pt x="1283" y="378"/>
                    <a:pt x="1279" y="382"/>
                  </a:cubicBezTo>
                  <a:close/>
                  <a:moveTo>
                    <a:pt x="1540" y="455"/>
                  </a:moveTo>
                  <a:cubicBezTo>
                    <a:pt x="1515" y="492"/>
                    <a:pt x="1474" y="512"/>
                    <a:pt x="1433" y="512"/>
                  </a:cubicBezTo>
                  <a:cubicBezTo>
                    <a:pt x="1407" y="512"/>
                    <a:pt x="1382" y="504"/>
                    <a:pt x="1359" y="489"/>
                  </a:cubicBezTo>
                  <a:cubicBezTo>
                    <a:pt x="1300" y="449"/>
                    <a:pt x="1285" y="368"/>
                    <a:pt x="1325" y="308"/>
                  </a:cubicBezTo>
                  <a:cubicBezTo>
                    <a:pt x="1366" y="249"/>
                    <a:pt x="1447" y="234"/>
                    <a:pt x="1506" y="274"/>
                  </a:cubicBezTo>
                  <a:cubicBezTo>
                    <a:pt x="1535" y="294"/>
                    <a:pt x="1554" y="324"/>
                    <a:pt x="1560" y="358"/>
                  </a:cubicBezTo>
                  <a:cubicBezTo>
                    <a:pt x="1567" y="392"/>
                    <a:pt x="1560" y="426"/>
                    <a:pt x="1540" y="455"/>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bodyPr>
            <a:lstStyle/>
            <a:p>
              <a:endParaRPr lang="en-US" dirty="0">
                <a:solidFill>
                  <a:schemeClr val="tx2">
                    <a:lumMod val="100000"/>
                  </a:schemeClr>
                </a:solidFill>
              </a:endParaRPr>
            </a:p>
          </p:txBody>
        </p:sp>
      </p:grpSp>
    </p:spTree>
    <p:extLst>
      <p:ext uri="{BB962C8B-B14F-4D97-AF65-F5344CB8AC3E}">
        <p14:creationId xmlns:p14="http://schemas.microsoft.com/office/powerpoint/2010/main" val="1914659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9164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solidFill>
                <a:schemeClr val="accent6"/>
              </a:solidFill>
            </a:endParaRPr>
          </a:p>
        </p:txBody>
      </p:sp>
      <p:sp>
        <p:nvSpPr>
          <p:cNvPr id="3" name="TextBox 2"/>
          <p:cNvSpPr txBox="1"/>
          <p:nvPr/>
        </p:nvSpPr>
        <p:spPr>
          <a:xfrm>
            <a:off x="537722" y="1577999"/>
            <a:ext cx="10814482" cy="475318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24000" lvl="1" indent="-216000">
              <a:buClr>
                <a:schemeClr val="tx2">
                  <a:lumMod val="100000"/>
                </a:schemeClr>
              </a:buClr>
              <a:buSzPct val="100000"/>
              <a:buFont typeface="Trebuchet MS" panose="020B0603020202020204" pitchFamily="34" charset="0"/>
              <a:buChar char="•"/>
            </a:pPr>
            <a:endParaRPr lang="en-US" sz="2000" dirty="0">
              <a:solidFill>
                <a:srgbClr val="575757"/>
              </a:solidFill>
            </a:endParaRPr>
          </a:p>
          <a:p>
            <a:pPr marL="324000" lvl="1" indent="-216000">
              <a:buClr>
                <a:schemeClr val="tx2">
                  <a:lumMod val="100000"/>
                </a:schemeClr>
              </a:buClr>
              <a:buSzPct val="100000"/>
              <a:buFont typeface="Trebuchet MS" panose="020B0603020202020204" pitchFamily="34" charset="0"/>
              <a:buChar char="•"/>
            </a:pPr>
            <a:endParaRPr lang="en-US" sz="2000" dirty="0">
              <a:solidFill>
                <a:srgbClr val="575757"/>
              </a:solidFill>
            </a:endParaRPr>
          </a:p>
          <a:p>
            <a:pPr marL="324000" lvl="1" indent="-216000">
              <a:buClr>
                <a:schemeClr val="tx2">
                  <a:lumMod val="100000"/>
                </a:schemeClr>
              </a:buClr>
              <a:buSzPct val="100000"/>
              <a:buFont typeface="Trebuchet MS" panose="020B0603020202020204" pitchFamily="34" charset="0"/>
              <a:buChar char="•"/>
            </a:pPr>
            <a:endParaRPr lang="en-US" sz="2000" dirty="0">
              <a:solidFill>
                <a:srgbClr val="575757"/>
              </a:solidFill>
            </a:endParaRPr>
          </a:p>
          <a:p>
            <a:pPr marL="324000" lvl="1" indent="-216000">
              <a:buClr>
                <a:schemeClr val="tx2">
                  <a:lumMod val="100000"/>
                </a:schemeClr>
              </a:buClr>
              <a:buSzPct val="100000"/>
              <a:buFont typeface="Trebuchet MS" panose="020B0603020202020204" pitchFamily="34" charset="0"/>
              <a:buChar char="•"/>
            </a:pPr>
            <a:endParaRPr lang="en-US" sz="2000" dirty="0">
              <a:solidFill>
                <a:srgbClr val="575757"/>
              </a:solidFill>
            </a:endParaRPr>
          </a:p>
          <a:p>
            <a:pPr marL="324000" lvl="1" indent="-216000">
              <a:buClr>
                <a:schemeClr val="tx2">
                  <a:lumMod val="100000"/>
                </a:schemeClr>
              </a:buClr>
              <a:buSzPct val="100000"/>
              <a:buFont typeface="Trebuchet MS" panose="020B0603020202020204" pitchFamily="34" charset="0"/>
              <a:buChar char="•"/>
            </a:pPr>
            <a:endParaRPr lang="en-US" sz="2000" dirty="0">
              <a:solidFill>
                <a:srgbClr val="575757"/>
              </a:solidFill>
            </a:endParaRPr>
          </a:p>
          <a:p>
            <a:pPr marL="108000" lvl="1" algn="ctr">
              <a:buClr>
                <a:schemeClr val="tx2">
                  <a:lumMod val="100000"/>
                </a:schemeClr>
              </a:buClr>
              <a:buSzPct val="100000"/>
            </a:pPr>
            <a:r>
              <a:rPr lang="en-US" sz="3600" dirty="0">
                <a:solidFill>
                  <a:srgbClr val="575757"/>
                </a:solidFill>
              </a:rPr>
              <a:t>How is an outcome created?</a:t>
            </a:r>
          </a:p>
        </p:txBody>
      </p:sp>
      <p:sp>
        <p:nvSpPr>
          <p:cNvPr id="5"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a:solidFill>
                <a:srgbClr val="FFFFFF"/>
              </a:solidFill>
            </a:endParaRPr>
          </a:p>
        </p:txBody>
      </p:sp>
      <p:grpSp>
        <p:nvGrpSpPr>
          <p:cNvPr id="6" name="NavigationIcon"/>
          <p:cNvGrpSpPr>
            <a:grpSpLocks noChangeAspect="1"/>
          </p:cNvGrpSpPr>
          <p:nvPr/>
        </p:nvGrpSpPr>
        <p:grpSpPr>
          <a:xfrm>
            <a:off x="11644824" y="152623"/>
            <a:ext cx="457200" cy="326268"/>
            <a:chOff x="5440680" y="2961132"/>
            <a:chExt cx="1309116" cy="934212"/>
          </a:xfrm>
        </p:grpSpPr>
        <p:sp>
          <p:nvSpPr>
            <p:cNvPr id="7" name="Freeform 5">
              <a:extLst>
                <a:ext uri="{FF2B5EF4-FFF2-40B4-BE49-F238E27FC236}">
                  <a16:creationId xmlns:a16="http://schemas.microsoft.com/office/drawing/2014/main" id="{C43E2BA7-091D-471D-B076-85B282692BD3}"/>
                </a:ext>
              </a:extLst>
            </p:cNvPr>
            <p:cNvSpPr>
              <a:spLocks noEditPoints="1"/>
            </p:cNvSpPr>
            <p:nvPr/>
          </p:nvSpPr>
          <p:spPr bwMode="auto">
            <a:xfrm>
              <a:off x="5440680" y="2961132"/>
              <a:ext cx="1309116" cy="934212"/>
            </a:xfrm>
            <a:custGeom>
              <a:avLst/>
              <a:gdLst>
                <a:gd name="T0" fmla="*/ 1790 w 1834"/>
                <a:gd name="T1" fmla="*/ 1308 h 1308"/>
                <a:gd name="T2" fmla="*/ 44 w 1834"/>
                <a:gd name="T3" fmla="*/ 1308 h 1308"/>
                <a:gd name="T4" fmla="*/ 0 w 1834"/>
                <a:gd name="T5" fmla="*/ 1264 h 1308"/>
                <a:gd name="T6" fmla="*/ 0 w 1834"/>
                <a:gd name="T7" fmla="*/ 44 h 1308"/>
                <a:gd name="T8" fmla="*/ 44 w 1834"/>
                <a:gd name="T9" fmla="*/ 0 h 1308"/>
                <a:gd name="T10" fmla="*/ 1790 w 1834"/>
                <a:gd name="T11" fmla="*/ 0 h 1308"/>
                <a:gd name="T12" fmla="*/ 1834 w 1834"/>
                <a:gd name="T13" fmla="*/ 44 h 1308"/>
                <a:gd name="T14" fmla="*/ 1834 w 1834"/>
                <a:gd name="T15" fmla="*/ 1264 h 1308"/>
                <a:gd name="T16" fmla="*/ 1790 w 1834"/>
                <a:gd name="T17" fmla="*/ 1308 h 1308"/>
                <a:gd name="T18" fmla="*/ 44 w 1834"/>
                <a:gd name="T19" fmla="*/ 44 h 1308"/>
                <a:gd name="T20" fmla="*/ 44 w 1834"/>
                <a:gd name="T21" fmla="*/ 1264 h 1308"/>
                <a:gd name="T22" fmla="*/ 1790 w 1834"/>
                <a:gd name="T23" fmla="*/ 1264 h 1308"/>
                <a:gd name="T24" fmla="*/ 1790 w 1834"/>
                <a:gd name="T25" fmla="*/ 44 h 1308"/>
                <a:gd name="T26" fmla="*/ 44 w 1834"/>
                <a:gd name="T27" fmla="*/ 44 h 1308"/>
                <a:gd name="T28" fmla="*/ 539 w 1834"/>
                <a:gd name="T29" fmla="*/ 270 h 1308"/>
                <a:gd name="T30" fmla="*/ 453 w 1834"/>
                <a:gd name="T31" fmla="*/ 356 h 1308"/>
                <a:gd name="T32" fmla="*/ 539 w 1834"/>
                <a:gd name="T33" fmla="*/ 442 h 1308"/>
                <a:gd name="T34" fmla="*/ 625 w 1834"/>
                <a:gd name="T35" fmla="*/ 356 h 1308"/>
                <a:gd name="T36" fmla="*/ 539 w 1834"/>
                <a:gd name="T37" fmla="*/ 270 h 1308"/>
                <a:gd name="T38" fmla="*/ 988 w 1834"/>
                <a:gd name="T39" fmla="*/ 906 h 1308"/>
                <a:gd name="T40" fmla="*/ 917 w 1834"/>
                <a:gd name="T41" fmla="*/ 943 h 1308"/>
                <a:gd name="T42" fmla="*/ 939 w 1834"/>
                <a:gd name="T43" fmla="*/ 1063 h 1308"/>
                <a:gd name="T44" fmla="*/ 1059 w 1834"/>
                <a:gd name="T45" fmla="*/ 1040 h 1308"/>
                <a:gd name="T46" fmla="*/ 1036 w 1834"/>
                <a:gd name="T47" fmla="*/ 921 h 1308"/>
                <a:gd name="T48" fmla="*/ 988 w 1834"/>
                <a:gd name="T49" fmla="*/ 906 h 1308"/>
                <a:gd name="T50" fmla="*/ 1540 w 1834"/>
                <a:gd name="T51" fmla="*/ 402 h 1308"/>
                <a:gd name="T52" fmla="*/ 1469 w 1834"/>
                <a:gd name="T53" fmla="*/ 439 h 1308"/>
                <a:gd name="T54" fmla="*/ 1491 w 1834"/>
                <a:gd name="T55" fmla="*/ 559 h 1308"/>
                <a:gd name="T56" fmla="*/ 1611 w 1834"/>
                <a:gd name="T57" fmla="*/ 536 h 1308"/>
                <a:gd name="T58" fmla="*/ 1588 w 1834"/>
                <a:gd name="T59" fmla="*/ 417 h 1308"/>
                <a:gd name="T60" fmla="*/ 1540 w 1834"/>
                <a:gd name="T61" fmla="*/ 402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4" h="1308">
                  <a:moveTo>
                    <a:pt x="1790" y="1308"/>
                  </a:moveTo>
                  <a:cubicBezTo>
                    <a:pt x="44" y="1308"/>
                    <a:pt x="44" y="1308"/>
                    <a:pt x="44" y="1308"/>
                  </a:cubicBezTo>
                  <a:cubicBezTo>
                    <a:pt x="20" y="1308"/>
                    <a:pt x="0" y="1288"/>
                    <a:pt x="0" y="1264"/>
                  </a:cubicBezTo>
                  <a:cubicBezTo>
                    <a:pt x="0" y="44"/>
                    <a:pt x="0" y="44"/>
                    <a:pt x="0" y="44"/>
                  </a:cubicBezTo>
                  <a:cubicBezTo>
                    <a:pt x="0" y="20"/>
                    <a:pt x="20" y="0"/>
                    <a:pt x="44" y="0"/>
                  </a:cubicBezTo>
                  <a:cubicBezTo>
                    <a:pt x="1790" y="0"/>
                    <a:pt x="1790" y="0"/>
                    <a:pt x="1790" y="0"/>
                  </a:cubicBezTo>
                  <a:cubicBezTo>
                    <a:pt x="1814" y="0"/>
                    <a:pt x="1834" y="20"/>
                    <a:pt x="1834" y="44"/>
                  </a:cubicBezTo>
                  <a:cubicBezTo>
                    <a:pt x="1834" y="1264"/>
                    <a:pt x="1834" y="1264"/>
                    <a:pt x="1834" y="1264"/>
                  </a:cubicBezTo>
                  <a:cubicBezTo>
                    <a:pt x="1834" y="1288"/>
                    <a:pt x="1814" y="1308"/>
                    <a:pt x="1790" y="1308"/>
                  </a:cubicBezTo>
                  <a:close/>
                  <a:moveTo>
                    <a:pt x="44" y="44"/>
                  </a:moveTo>
                  <a:cubicBezTo>
                    <a:pt x="44" y="1264"/>
                    <a:pt x="44" y="1264"/>
                    <a:pt x="44" y="1264"/>
                  </a:cubicBezTo>
                  <a:cubicBezTo>
                    <a:pt x="1790" y="1264"/>
                    <a:pt x="1790" y="1264"/>
                    <a:pt x="1790" y="1264"/>
                  </a:cubicBezTo>
                  <a:cubicBezTo>
                    <a:pt x="1790" y="44"/>
                    <a:pt x="1790" y="44"/>
                    <a:pt x="1790" y="44"/>
                  </a:cubicBezTo>
                  <a:lnTo>
                    <a:pt x="44" y="44"/>
                  </a:lnTo>
                  <a:close/>
                  <a:moveTo>
                    <a:pt x="539" y="270"/>
                  </a:moveTo>
                  <a:cubicBezTo>
                    <a:pt x="492" y="270"/>
                    <a:pt x="453" y="309"/>
                    <a:pt x="453" y="356"/>
                  </a:cubicBezTo>
                  <a:cubicBezTo>
                    <a:pt x="453" y="403"/>
                    <a:pt x="492" y="442"/>
                    <a:pt x="539" y="442"/>
                  </a:cubicBezTo>
                  <a:cubicBezTo>
                    <a:pt x="586" y="442"/>
                    <a:pt x="625" y="403"/>
                    <a:pt x="625" y="356"/>
                  </a:cubicBezTo>
                  <a:cubicBezTo>
                    <a:pt x="625" y="309"/>
                    <a:pt x="586" y="270"/>
                    <a:pt x="539" y="270"/>
                  </a:cubicBezTo>
                  <a:close/>
                  <a:moveTo>
                    <a:pt x="988" y="906"/>
                  </a:moveTo>
                  <a:cubicBezTo>
                    <a:pt x="960" y="906"/>
                    <a:pt x="933" y="919"/>
                    <a:pt x="917" y="943"/>
                  </a:cubicBezTo>
                  <a:cubicBezTo>
                    <a:pt x="890" y="982"/>
                    <a:pt x="900" y="1036"/>
                    <a:pt x="939" y="1063"/>
                  </a:cubicBezTo>
                  <a:cubicBezTo>
                    <a:pt x="978" y="1090"/>
                    <a:pt x="1032" y="1079"/>
                    <a:pt x="1059" y="1040"/>
                  </a:cubicBezTo>
                  <a:cubicBezTo>
                    <a:pt x="1085" y="1001"/>
                    <a:pt x="1075" y="947"/>
                    <a:pt x="1036" y="921"/>
                  </a:cubicBezTo>
                  <a:cubicBezTo>
                    <a:pt x="1021" y="911"/>
                    <a:pt x="1005" y="906"/>
                    <a:pt x="988" y="906"/>
                  </a:cubicBezTo>
                  <a:close/>
                  <a:moveTo>
                    <a:pt x="1540" y="402"/>
                  </a:moveTo>
                  <a:cubicBezTo>
                    <a:pt x="1512" y="402"/>
                    <a:pt x="1485" y="415"/>
                    <a:pt x="1469" y="439"/>
                  </a:cubicBezTo>
                  <a:cubicBezTo>
                    <a:pt x="1442" y="478"/>
                    <a:pt x="1452" y="532"/>
                    <a:pt x="1491" y="559"/>
                  </a:cubicBezTo>
                  <a:cubicBezTo>
                    <a:pt x="1530" y="586"/>
                    <a:pt x="1584" y="575"/>
                    <a:pt x="1611" y="536"/>
                  </a:cubicBezTo>
                  <a:cubicBezTo>
                    <a:pt x="1637" y="497"/>
                    <a:pt x="1627" y="443"/>
                    <a:pt x="1588" y="417"/>
                  </a:cubicBezTo>
                  <a:cubicBezTo>
                    <a:pt x="1573" y="407"/>
                    <a:pt x="1557" y="402"/>
                    <a:pt x="1540" y="402"/>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bodyPr>
            <a:lstStyle/>
            <a:p>
              <a:endParaRPr lang="en-US" dirty="0">
                <a:solidFill>
                  <a:schemeClr val="tx2">
                    <a:lumMod val="100000"/>
                  </a:schemeClr>
                </a:solidFill>
              </a:endParaRPr>
            </a:p>
          </p:txBody>
        </p:sp>
        <p:sp>
          <p:nvSpPr>
            <p:cNvPr id="8" name="Freeform 6">
              <a:extLst>
                <a:ext uri="{FF2B5EF4-FFF2-40B4-BE49-F238E27FC236}">
                  <a16:creationId xmlns:a16="http://schemas.microsoft.com/office/drawing/2014/main" id="{1EED96BB-9979-4401-8F8F-43D515C4599E}"/>
                </a:ext>
              </a:extLst>
            </p:cNvPr>
            <p:cNvSpPr>
              <a:spLocks noEditPoints="1"/>
            </p:cNvSpPr>
            <p:nvPr/>
          </p:nvSpPr>
          <p:spPr bwMode="auto">
            <a:xfrm>
              <a:off x="5517261" y="3036951"/>
              <a:ext cx="1155954" cy="782955"/>
            </a:xfrm>
            <a:custGeom>
              <a:avLst/>
              <a:gdLst>
                <a:gd name="T0" fmla="*/ 10 w 1620"/>
                <a:gd name="T1" fmla="*/ 0 h 1096"/>
                <a:gd name="T2" fmla="*/ 0 w 1620"/>
                <a:gd name="T3" fmla="*/ 1086 h 1096"/>
                <a:gd name="T4" fmla="*/ 1610 w 1620"/>
                <a:gd name="T5" fmla="*/ 1096 h 1096"/>
                <a:gd name="T6" fmla="*/ 1620 w 1620"/>
                <a:gd name="T7" fmla="*/ 10 h 1096"/>
                <a:gd name="T8" fmla="*/ 816 w 1620"/>
                <a:gd name="T9" fmla="*/ 150 h 1096"/>
                <a:gd name="T10" fmla="*/ 848 w 1620"/>
                <a:gd name="T11" fmla="*/ 118 h 1096"/>
                <a:gd name="T12" fmla="*/ 940 w 1620"/>
                <a:gd name="T13" fmla="*/ 118 h 1096"/>
                <a:gd name="T14" fmla="*/ 972 w 1620"/>
                <a:gd name="T15" fmla="*/ 150 h 1096"/>
                <a:gd name="T16" fmla="*/ 972 w 1620"/>
                <a:gd name="T17" fmla="*/ 242 h 1096"/>
                <a:gd name="T18" fmla="*/ 956 w 1620"/>
                <a:gd name="T19" fmla="*/ 280 h 1096"/>
                <a:gd name="T20" fmla="*/ 894 w 1620"/>
                <a:gd name="T21" fmla="*/ 227 h 1096"/>
                <a:gd name="T22" fmla="*/ 832 w 1620"/>
                <a:gd name="T23" fmla="*/ 280 h 1096"/>
                <a:gd name="T24" fmla="*/ 816 w 1620"/>
                <a:gd name="T25" fmla="*/ 242 h 1096"/>
                <a:gd name="T26" fmla="*/ 816 w 1620"/>
                <a:gd name="T27" fmla="*/ 150 h 1096"/>
                <a:gd name="T28" fmla="*/ 260 w 1620"/>
                <a:gd name="T29" fmla="*/ 724 h 1096"/>
                <a:gd name="T30" fmla="*/ 228 w 1620"/>
                <a:gd name="T31" fmla="*/ 724 h 1096"/>
                <a:gd name="T32" fmla="*/ 136 w 1620"/>
                <a:gd name="T33" fmla="*/ 724 h 1096"/>
                <a:gd name="T34" fmla="*/ 104 w 1620"/>
                <a:gd name="T35" fmla="*/ 724 h 1096"/>
                <a:gd name="T36" fmla="*/ 151 w 1620"/>
                <a:gd name="T37" fmla="*/ 646 h 1096"/>
                <a:gd name="T38" fmla="*/ 104 w 1620"/>
                <a:gd name="T39" fmla="*/ 568 h 1096"/>
                <a:gd name="T40" fmla="*/ 182 w 1620"/>
                <a:gd name="T41" fmla="*/ 615 h 1096"/>
                <a:gd name="T42" fmla="*/ 260 w 1620"/>
                <a:gd name="T43" fmla="*/ 568 h 1096"/>
                <a:gd name="T44" fmla="*/ 213 w 1620"/>
                <a:gd name="T45" fmla="*/ 646 h 1096"/>
                <a:gd name="T46" fmla="*/ 641 w 1620"/>
                <a:gd name="T47" fmla="*/ 585 h 1096"/>
                <a:gd name="T48" fmla="*/ 549 w 1620"/>
                <a:gd name="T49" fmla="*/ 890 h 1096"/>
                <a:gd name="T50" fmla="*/ 546 w 1620"/>
                <a:gd name="T51" fmla="*/ 933 h 1096"/>
                <a:gd name="T52" fmla="*/ 406 w 1620"/>
                <a:gd name="T53" fmla="*/ 915 h 1096"/>
                <a:gd name="T54" fmla="*/ 405 w 1620"/>
                <a:gd name="T55" fmla="*/ 753 h 1096"/>
                <a:gd name="T56" fmla="*/ 448 w 1620"/>
                <a:gd name="T57" fmla="*/ 759 h 1096"/>
                <a:gd name="T58" fmla="*/ 597 w 1620"/>
                <a:gd name="T59" fmla="*/ 583 h 1096"/>
                <a:gd name="T60" fmla="*/ 432 w 1620"/>
                <a:gd name="T61" fmla="*/ 380 h 1096"/>
                <a:gd name="T62" fmla="*/ 432 w 1620"/>
                <a:gd name="T63" fmla="*/ 120 h 1096"/>
                <a:gd name="T64" fmla="*/ 540 w 1620"/>
                <a:gd name="T65" fmla="*/ 322 h 1096"/>
                <a:gd name="T66" fmla="*/ 1279 w 1620"/>
                <a:gd name="T67" fmla="*/ 382 h 1096"/>
                <a:gd name="T68" fmla="*/ 1171 w 1620"/>
                <a:gd name="T69" fmla="*/ 493 h 1096"/>
                <a:gd name="T70" fmla="*/ 1154 w 1620"/>
                <a:gd name="T71" fmla="*/ 456 h 1096"/>
                <a:gd name="T72" fmla="*/ 932 w 1620"/>
                <a:gd name="T73" fmla="*/ 518 h 1096"/>
                <a:gd name="T74" fmla="*/ 954 w 1620"/>
                <a:gd name="T75" fmla="*/ 778 h 1096"/>
                <a:gd name="T76" fmla="*/ 988 w 1620"/>
                <a:gd name="T77" fmla="*/ 959 h 1096"/>
                <a:gd name="T78" fmla="*/ 807 w 1620"/>
                <a:gd name="T79" fmla="*/ 993 h 1096"/>
                <a:gd name="T80" fmla="*/ 831 w 1620"/>
                <a:gd name="T81" fmla="*/ 766 h 1096"/>
                <a:gd name="T82" fmla="*/ 1205 w 1620"/>
                <a:gd name="T83" fmla="*/ 345 h 1096"/>
                <a:gd name="T84" fmla="*/ 1143 w 1620"/>
                <a:gd name="T85" fmla="*/ 261 h 1096"/>
                <a:gd name="T86" fmla="*/ 1278 w 1620"/>
                <a:gd name="T87" fmla="*/ 351 h 1096"/>
                <a:gd name="T88" fmla="*/ 1279 w 1620"/>
                <a:gd name="T89" fmla="*/ 382 h 1096"/>
                <a:gd name="T90" fmla="*/ 1433 w 1620"/>
                <a:gd name="T91" fmla="*/ 512 h 1096"/>
                <a:gd name="T92" fmla="*/ 1325 w 1620"/>
                <a:gd name="T93" fmla="*/ 308 h 1096"/>
                <a:gd name="T94" fmla="*/ 1560 w 1620"/>
                <a:gd name="T95" fmla="*/ 358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20" h="1096">
                  <a:moveTo>
                    <a:pt x="1610" y="0"/>
                  </a:moveTo>
                  <a:cubicBezTo>
                    <a:pt x="10" y="0"/>
                    <a:pt x="10" y="0"/>
                    <a:pt x="10" y="0"/>
                  </a:cubicBezTo>
                  <a:cubicBezTo>
                    <a:pt x="5" y="0"/>
                    <a:pt x="0" y="5"/>
                    <a:pt x="0" y="10"/>
                  </a:cubicBezTo>
                  <a:cubicBezTo>
                    <a:pt x="0" y="1086"/>
                    <a:pt x="0" y="1086"/>
                    <a:pt x="0" y="1086"/>
                  </a:cubicBezTo>
                  <a:cubicBezTo>
                    <a:pt x="0" y="1091"/>
                    <a:pt x="5" y="1096"/>
                    <a:pt x="10" y="1096"/>
                  </a:cubicBezTo>
                  <a:cubicBezTo>
                    <a:pt x="1610" y="1096"/>
                    <a:pt x="1610" y="1096"/>
                    <a:pt x="1610" y="1096"/>
                  </a:cubicBezTo>
                  <a:cubicBezTo>
                    <a:pt x="1615" y="1096"/>
                    <a:pt x="1620" y="1091"/>
                    <a:pt x="1620" y="1086"/>
                  </a:cubicBezTo>
                  <a:cubicBezTo>
                    <a:pt x="1620" y="10"/>
                    <a:pt x="1620" y="10"/>
                    <a:pt x="1620" y="10"/>
                  </a:cubicBezTo>
                  <a:cubicBezTo>
                    <a:pt x="1620" y="5"/>
                    <a:pt x="1615" y="0"/>
                    <a:pt x="1610" y="0"/>
                  </a:cubicBezTo>
                  <a:close/>
                  <a:moveTo>
                    <a:pt x="816" y="150"/>
                  </a:moveTo>
                  <a:cubicBezTo>
                    <a:pt x="808" y="141"/>
                    <a:pt x="808" y="127"/>
                    <a:pt x="816" y="118"/>
                  </a:cubicBezTo>
                  <a:cubicBezTo>
                    <a:pt x="825" y="110"/>
                    <a:pt x="839" y="110"/>
                    <a:pt x="848" y="118"/>
                  </a:cubicBezTo>
                  <a:cubicBezTo>
                    <a:pt x="894" y="165"/>
                    <a:pt x="894" y="165"/>
                    <a:pt x="894" y="165"/>
                  </a:cubicBezTo>
                  <a:cubicBezTo>
                    <a:pt x="940" y="118"/>
                    <a:pt x="940" y="118"/>
                    <a:pt x="940" y="118"/>
                  </a:cubicBezTo>
                  <a:cubicBezTo>
                    <a:pt x="949" y="110"/>
                    <a:pt x="963" y="110"/>
                    <a:pt x="972" y="118"/>
                  </a:cubicBezTo>
                  <a:cubicBezTo>
                    <a:pt x="980" y="127"/>
                    <a:pt x="980" y="141"/>
                    <a:pt x="972" y="150"/>
                  </a:cubicBezTo>
                  <a:cubicBezTo>
                    <a:pt x="925" y="196"/>
                    <a:pt x="925" y="196"/>
                    <a:pt x="925" y="196"/>
                  </a:cubicBezTo>
                  <a:cubicBezTo>
                    <a:pt x="972" y="242"/>
                    <a:pt x="972" y="242"/>
                    <a:pt x="972" y="242"/>
                  </a:cubicBezTo>
                  <a:cubicBezTo>
                    <a:pt x="980" y="251"/>
                    <a:pt x="980" y="265"/>
                    <a:pt x="972" y="274"/>
                  </a:cubicBezTo>
                  <a:cubicBezTo>
                    <a:pt x="967" y="278"/>
                    <a:pt x="962" y="280"/>
                    <a:pt x="956" y="280"/>
                  </a:cubicBezTo>
                  <a:cubicBezTo>
                    <a:pt x="950" y="280"/>
                    <a:pt x="945" y="278"/>
                    <a:pt x="940" y="274"/>
                  </a:cubicBezTo>
                  <a:cubicBezTo>
                    <a:pt x="894" y="227"/>
                    <a:pt x="894" y="227"/>
                    <a:pt x="894" y="227"/>
                  </a:cubicBezTo>
                  <a:cubicBezTo>
                    <a:pt x="848" y="274"/>
                    <a:pt x="848" y="274"/>
                    <a:pt x="848" y="274"/>
                  </a:cubicBezTo>
                  <a:cubicBezTo>
                    <a:pt x="843" y="278"/>
                    <a:pt x="838" y="280"/>
                    <a:pt x="832" y="280"/>
                  </a:cubicBezTo>
                  <a:cubicBezTo>
                    <a:pt x="826" y="280"/>
                    <a:pt x="821" y="278"/>
                    <a:pt x="816" y="274"/>
                  </a:cubicBezTo>
                  <a:cubicBezTo>
                    <a:pt x="808" y="265"/>
                    <a:pt x="808" y="251"/>
                    <a:pt x="816" y="242"/>
                  </a:cubicBezTo>
                  <a:cubicBezTo>
                    <a:pt x="863" y="196"/>
                    <a:pt x="863" y="196"/>
                    <a:pt x="863" y="196"/>
                  </a:cubicBezTo>
                  <a:lnTo>
                    <a:pt x="816" y="150"/>
                  </a:lnTo>
                  <a:close/>
                  <a:moveTo>
                    <a:pt x="260" y="692"/>
                  </a:moveTo>
                  <a:cubicBezTo>
                    <a:pt x="268" y="701"/>
                    <a:pt x="268" y="715"/>
                    <a:pt x="260" y="724"/>
                  </a:cubicBezTo>
                  <a:cubicBezTo>
                    <a:pt x="255" y="728"/>
                    <a:pt x="250" y="730"/>
                    <a:pt x="244" y="730"/>
                  </a:cubicBezTo>
                  <a:cubicBezTo>
                    <a:pt x="238" y="730"/>
                    <a:pt x="233" y="728"/>
                    <a:pt x="228" y="724"/>
                  </a:cubicBezTo>
                  <a:cubicBezTo>
                    <a:pt x="182" y="677"/>
                    <a:pt x="182" y="677"/>
                    <a:pt x="182" y="677"/>
                  </a:cubicBezTo>
                  <a:cubicBezTo>
                    <a:pt x="136" y="724"/>
                    <a:pt x="136" y="724"/>
                    <a:pt x="136" y="724"/>
                  </a:cubicBezTo>
                  <a:cubicBezTo>
                    <a:pt x="131" y="728"/>
                    <a:pt x="126" y="730"/>
                    <a:pt x="120" y="730"/>
                  </a:cubicBezTo>
                  <a:cubicBezTo>
                    <a:pt x="114" y="730"/>
                    <a:pt x="109" y="728"/>
                    <a:pt x="104" y="724"/>
                  </a:cubicBezTo>
                  <a:cubicBezTo>
                    <a:pt x="96" y="715"/>
                    <a:pt x="96" y="701"/>
                    <a:pt x="104" y="692"/>
                  </a:cubicBezTo>
                  <a:cubicBezTo>
                    <a:pt x="151" y="646"/>
                    <a:pt x="151" y="646"/>
                    <a:pt x="151" y="646"/>
                  </a:cubicBezTo>
                  <a:cubicBezTo>
                    <a:pt x="104" y="600"/>
                    <a:pt x="104" y="600"/>
                    <a:pt x="104" y="600"/>
                  </a:cubicBezTo>
                  <a:cubicBezTo>
                    <a:pt x="96" y="591"/>
                    <a:pt x="96" y="577"/>
                    <a:pt x="104" y="568"/>
                  </a:cubicBezTo>
                  <a:cubicBezTo>
                    <a:pt x="113" y="560"/>
                    <a:pt x="127" y="560"/>
                    <a:pt x="136" y="568"/>
                  </a:cubicBezTo>
                  <a:cubicBezTo>
                    <a:pt x="182" y="615"/>
                    <a:pt x="182" y="615"/>
                    <a:pt x="182" y="615"/>
                  </a:cubicBezTo>
                  <a:cubicBezTo>
                    <a:pt x="228" y="568"/>
                    <a:pt x="228" y="568"/>
                    <a:pt x="228" y="568"/>
                  </a:cubicBezTo>
                  <a:cubicBezTo>
                    <a:pt x="237" y="560"/>
                    <a:pt x="251" y="560"/>
                    <a:pt x="260" y="568"/>
                  </a:cubicBezTo>
                  <a:cubicBezTo>
                    <a:pt x="268" y="577"/>
                    <a:pt x="268" y="591"/>
                    <a:pt x="260" y="600"/>
                  </a:cubicBezTo>
                  <a:cubicBezTo>
                    <a:pt x="213" y="646"/>
                    <a:pt x="213" y="646"/>
                    <a:pt x="213" y="646"/>
                  </a:cubicBezTo>
                  <a:lnTo>
                    <a:pt x="260" y="692"/>
                  </a:lnTo>
                  <a:close/>
                  <a:moveTo>
                    <a:pt x="641" y="585"/>
                  </a:moveTo>
                  <a:cubicBezTo>
                    <a:pt x="635" y="689"/>
                    <a:pt x="577" y="788"/>
                    <a:pt x="469" y="879"/>
                  </a:cubicBezTo>
                  <a:cubicBezTo>
                    <a:pt x="549" y="890"/>
                    <a:pt x="549" y="890"/>
                    <a:pt x="549" y="890"/>
                  </a:cubicBezTo>
                  <a:cubicBezTo>
                    <a:pt x="561" y="891"/>
                    <a:pt x="569" y="902"/>
                    <a:pt x="568" y="914"/>
                  </a:cubicBezTo>
                  <a:cubicBezTo>
                    <a:pt x="566" y="925"/>
                    <a:pt x="557" y="933"/>
                    <a:pt x="546" y="933"/>
                  </a:cubicBezTo>
                  <a:cubicBezTo>
                    <a:pt x="545" y="933"/>
                    <a:pt x="544" y="933"/>
                    <a:pt x="543" y="933"/>
                  </a:cubicBezTo>
                  <a:cubicBezTo>
                    <a:pt x="406" y="915"/>
                    <a:pt x="406" y="915"/>
                    <a:pt x="406" y="915"/>
                  </a:cubicBezTo>
                  <a:cubicBezTo>
                    <a:pt x="394" y="914"/>
                    <a:pt x="385" y="903"/>
                    <a:pt x="387" y="891"/>
                  </a:cubicBezTo>
                  <a:cubicBezTo>
                    <a:pt x="405" y="753"/>
                    <a:pt x="405" y="753"/>
                    <a:pt x="405" y="753"/>
                  </a:cubicBezTo>
                  <a:cubicBezTo>
                    <a:pt x="406" y="741"/>
                    <a:pt x="417" y="733"/>
                    <a:pt x="429" y="735"/>
                  </a:cubicBezTo>
                  <a:cubicBezTo>
                    <a:pt x="442" y="736"/>
                    <a:pt x="450" y="747"/>
                    <a:pt x="448" y="759"/>
                  </a:cubicBezTo>
                  <a:cubicBezTo>
                    <a:pt x="437" y="849"/>
                    <a:pt x="437" y="849"/>
                    <a:pt x="437" y="849"/>
                  </a:cubicBezTo>
                  <a:cubicBezTo>
                    <a:pt x="537" y="765"/>
                    <a:pt x="591" y="676"/>
                    <a:pt x="597" y="583"/>
                  </a:cubicBezTo>
                  <a:cubicBezTo>
                    <a:pt x="604" y="466"/>
                    <a:pt x="531" y="377"/>
                    <a:pt x="510" y="354"/>
                  </a:cubicBezTo>
                  <a:cubicBezTo>
                    <a:pt x="488" y="370"/>
                    <a:pt x="461" y="380"/>
                    <a:pt x="432" y="380"/>
                  </a:cubicBezTo>
                  <a:cubicBezTo>
                    <a:pt x="360" y="380"/>
                    <a:pt x="302" y="322"/>
                    <a:pt x="302" y="250"/>
                  </a:cubicBezTo>
                  <a:cubicBezTo>
                    <a:pt x="302" y="178"/>
                    <a:pt x="360" y="120"/>
                    <a:pt x="432" y="120"/>
                  </a:cubicBezTo>
                  <a:cubicBezTo>
                    <a:pt x="504" y="120"/>
                    <a:pt x="562" y="178"/>
                    <a:pt x="562" y="250"/>
                  </a:cubicBezTo>
                  <a:cubicBezTo>
                    <a:pt x="562" y="276"/>
                    <a:pt x="554" y="301"/>
                    <a:pt x="540" y="322"/>
                  </a:cubicBezTo>
                  <a:cubicBezTo>
                    <a:pt x="563" y="345"/>
                    <a:pt x="649" y="447"/>
                    <a:pt x="641" y="585"/>
                  </a:cubicBezTo>
                  <a:close/>
                  <a:moveTo>
                    <a:pt x="1279" y="382"/>
                  </a:moveTo>
                  <a:cubicBezTo>
                    <a:pt x="1187" y="485"/>
                    <a:pt x="1187" y="485"/>
                    <a:pt x="1187" y="485"/>
                  </a:cubicBezTo>
                  <a:cubicBezTo>
                    <a:pt x="1183" y="490"/>
                    <a:pt x="1177" y="493"/>
                    <a:pt x="1171" y="493"/>
                  </a:cubicBezTo>
                  <a:cubicBezTo>
                    <a:pt x="1165" y="493"/>
                    <a:pt x="1160" y="491"/>
                    <a:pt x="1156" y="487"/>
                  </a:cubicBezTo>
                  <a:cubicBezTo>
                    <a:pt x="1147" y="479"/>
                    <a:pt x="1146" y="465"/>
                    <a:pt x="1154" y="456"/>
                  </a:cubicBezTo>
                  <a:cubicBezTo>
                    <a:pt x="1215" y="388"/>
                    <a:pt x="1215" y="388"/>
                    <a:pt x="1215" y="388"/>
                  </a:cubicBezTo>
                  <a:cubicBezTo>
                    <a:pt x="1084" y="401"/>
                    <a:pt x="989" y="444"/>
                    <a:pt x="932" y="518"/>
                  </a:cubicBezTo>
                  <a:cubicBezTo>
                    <a:pt x="861" y="610"/>
                    <a:pt x="870" y="725"/>
                    <a:pt x="875" y="756"/>
                  </a:cubicBezTo>
                  <a:cubicBezTo>
                    <a:pt x="902" y="755"/>
                    <a:pt x="930" y="762"/>
                    <a:pt x="954" y="778"/>
                  </a:cubicBezTo>
                  <a:cubicBezTo>
                    <a:pt x="983" y="798"/>
                    <a:pt x="1002" y="828"/>
                    <a:pt x="1008" y="862"/>
                  </a:cubicBezTo>
                  <a:cubicBezTo>
                    <a:pt x="1015" y="896"/>
                    <a:pt x="1008" y="930"/>
                    <a:pt x="988" y="959"/>
                  </a:cubicBezTo>
                  <a:cubicBezTo>
                    <a:pt x="963" y="996"/>
                    <a:pt x="922" y="1016"/>
                    <a:pt x="881" y="1016"/>
                  </a:cubicBezTo>
                  <a:cubicBezTo>
                    <a:pt x="855" y="1016"/>
                    <a:pt x="830" y="1008"/>
                    <a:pt x="807" y="993"/>
                  </a:cubicBezTo>
                  <a:cubicBezTo>
                    <a:pt x="748" y="953"/>
                    <a:pt x="733" y="872"/>
                    <a:pt x="773" y="812"/>
                  </a:cubicBezTo>
                  <a:cubicBezTo>
                    <a:pt x="788" y="791"/>
                    <a:pt x="809" y="775"/>
                    <a:pt x="831" y="766"/>
                  </a:cubicBezTo>
                  <a:cubicBezTo>
                    <a:pt x="826" y="733"/>
                    <a:pt x="812" y="601"/>
                    <a:pt x="897" y="491"/>
                  </a:cubicBezTo>
                  <a:cubicBezTo>
                    <a:pt x="961" y="409"/>
                    <a:pt x="1065" y="360"/>
                    <a:pt x="1205" y="345"/>
                  </a:cubicBezTo>
                  <a:cubicBezTo>
                    <a:pt x="1145" y="292"/>
                    <a:pt x="1145" y="292"/>
                    <a:pt x="1145" y="292"/>
                  </a:cubicBezTo>
                  <a:cubicBezTo>
                    <a:pt x="1136" y="284"/>
                    <a:pt x="1135" y="270"/>
                    <a:pt x="1143" y="261"/>
                  </a:cubicBezTo>
                  <a:cubicBezTo>
                    <a:pt x="1151" y="252"/>
                    <a:pt x="1165" y="251"/>
                    <a:pt x="1174" y="259"/>
                  </a:cubicBezTo>
                  <a:cubicBezTo>
                    <a:pt x="1278" y="351"/>
                    <a:pt x="1278" y="351"/>
                    <a:pt x="1278" y="351"/>
                  </a:cubicBezTo>
                  <a:cubicBezTo>
                    <a:pt x="1282" y="355"/>
                    <a:pt x="1285" y="361"/>
                    <a:pt x="1285" y="366"/>
                  </a:cubicBezTo>
                  <a:cubicBezTo>
                    <a:pt x="1285" y="372"/>
                    <a:pt x="1283" y="378"/>
                    <a:pt x="1279" y="382"/>
                  </a:cubicBezTo>
                  <a:close/>
                  <a:moveTo>
                    <a:pt x="1540" y="455"/>
                  </a:moveTo>
                  <a:cubicBezTo>
                    <a:pt x="1515" y="492"/>
                    <a:pt x="1474" y="512"/>
                    <a:pt x="1433" y="512"/>
                  </a:cubicBezTo>
                  <a:cubicBezTo>
                    <a:pt x="1407" y="512"/>
                    <a:pt x="1382" y="504"/>
                    <a:pt x="1359" y="489"/>
                  </a:cubicBezTo>
                  <a:cubicBezTo>
                    <a:pt x="1300" y="449"/>
                    <a:pt x="1285" y="368"/>
                    <a:pt x="1325" y="308"/>
                  </a:cubicBezTo>
                  <a:cubicBezTo>
                    <a:pt x="1366" y="249"/>
                    <a:pt x="1447" y="234"/>
                    <a:pt x="1506" y="274"/>
                  </a:cubicBezTo>
                  <a:cubicBezTo>
                    <a:pt x="1535" y="294"/>
                    <a:pt x="1554" y="324"/>
                    <a:pt x="1560" y="358"/>
                  </a:cubicBezTo>
                  <a:cubicBezTo>
                    <a:pt x="1567" y="392"/>
                    <a:pt x="1560" y="426"/>
                    <a:pt x="1540" y="455"/>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bodyPr>
            <a:lstStyle/>
            <a:p>
              <a:endParaRPr lang="en-US" dirty="0">
                <a:solidFill>
                  <a:schemeClr val="tx2">
                    <a:lumMod val="100000"/>
                  </a:schemeClr>
                </a:solidFill>
              </a:endParaRPr>
            </a:p>
          </p:txBody>
        </p:sp>
      </p:grpSp>
    </p:spTree>
    <p:extLst>
      <p:ext uri="{BB962C8B-B14F-4D97-AF65-F5344CB8AC3E}">
        <p14:creationId xmlns:p14="http://schemas.microsoft.com/office/powerpoint/2010/main" val="864703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1981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dirty="0"/>
          </a:p>
        </p:txBody>
      </p:sp>
      <p:sp>
        <p:nvSpPr>
          <p:cNvPr id="21506" name="Text Box 2"/>
          <p:cNvSpPr txBox="1">
            <a:spLocks noChangeArrowheads="1"/>
          </p:cNvSpPr>
          <p:nvPr/>
        </p:nvSpPr>
        <p:spPr bwMode="auto">
          <a:xfrm>
            <a:off x="1981200" y="1600201"/>
            <a:ext cx="8229600" cy="4525963"/>
          </a:xfrm>
          <a:prstGeom prst="rect">
            <a:avLst/>
          </a:prstGeom>
          <a:noFill/>
          <a:ln w="9525">
            <a:noFill/>
            <a:round/>
            <a:headEnd/>
            <a:tailEnd/>
          </a:ln>
          <a:effectLst/>
        </p:spPr>
        <p:txBody>
          <a:bodyPr lIns="90000" tIns="45000" rIns="90000" bIns="45000"/>
          <a:lstStyle/>
          <a:p>
            <a:pPr marL="342900" indent="-341313">
              <a:spcBef>
                <a:spcPts val="638"/>
              </a:spcBef>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US" sz="3600" dirty="0">
              <a:solidFill>
                <a:srgbClr val="000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019" y="883538"/>
            <a:ext cx="8077879" cy="5758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44073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preferRelativeResize="0">
            <a:picLocks noChangeAspect="1"/>
          </p:cNvPicPr>
          <p:nvPr/>
        </p:nvPicPr>
        <p:blipFill>
          <a:blip r:embed="rId3"/>
          <a:stretch>
            <a:fillRect/>
          </a:stretch>
        </p:blipFill>
        <p:spPr>
          <a:xfrm rot="10800000">
            <a:off x="1602297" y="3872453"/>
            <a:ext cx="3302928" cy="2467773"/>
          </a:xfrm>
          <a:prstGeom prst="rect">
            <a:avLst/>
          </a:prstGeom>
        </p:spPr>
      </p:pic>
      <p:pic>
        <p:nvPicPr>
          <p:cNvPr id="19" name="Picture 18"/>
          <p:cNvPicPr preferRelativeResize="0">
            <a:picLocks noChangeAspect="1"/>
          </p:cNvPicPr>
          <p:nvPr/>
        </p:nvPicPr>
        <p:blipFill>
          <a:blip r:embed="rId3"/>
          <a:stretch>
            <a:fillRect/>
          </a:stretch>
        </p:blipFill>
        <p:spPr>
          <a:xfrm>
            <a:off x="958076" y="746105"/>
            <a:ext cx="3035083" cy="2267652"/>
          </a:xfrm>
          <a:prstGeom prst="rect">
            <a:avLst/>
          </a:prstGeom>
        </p:spPr>
      </p:pic>
      <p:pic>
        <p:nvPicPr>
          <p:cNvPr id="20" name="Picture 19"/>
          <p:cNvPicPr preferRelativeResize="0">
            <a:picLocks noChangeAspect="1"/>
          </p:cNvPicPr>
          <p:nvPr/>
        </p:nvPicPr>
        <p:blipFill>
          <a:blip r:embed="rId3"/>
          <a:stretch>
            <a:fillRect/>
          </a:stretch>
        </p:blipFill>
        <p:spPr>
          <a:xfrm rot="12847006">
            <a:off x="5685173" y="708716"/>
            <a:ext cx="3077283" cy="2299183"/>
          </a:xfrm>
          <a:prstGeom prst="rect">
            <a:avLst/>
          </a:prstGeom>
        </p:spPr>
      </p:pic>
      <p:pic>
        <p:nvPicPr>
          <p:cNvPr id="21" name="Picture 20"/>
          <p:cNvPicPr preferRelativeResize="0">
            <a:picLocks noChangeAspect="1"/>
          </p:cNvPicPr>
          <p:nvPr/>
        </p:nvPicPr>
        <p:blipFill>
          <a:blip r:embed="rId3"/>
          <a:stretch>
            <a:fillRect/>
          </a:stretch>
        </p:blipFill>
        <p:spPr>
          <a:xfrm rot="9133058">
            <a:off x="7661015" y="3552360"/>
            <a:ext cx="2834848" cy="2118049"/>
          </a:xfrm>
          <a:prstGeom prst="rect">
            <a:avLst/>
          </a:prstGeom>
        </p:spPr>
      </p:pic>
      <p:sp>
        <p:nvSpPr>
          <p:cNvPr id="11" name="TextBox 10"/>
          <p:cNvSpPr txBox="1"/>
          <p:nvPr/>
        </p:nvSpPr>
        <p:spPr>
          <a:xfrm>
            <a:off x="958076" y="376773"/>
            <a:ext cx="986948" cy="369332"/>
          </a:xfrm>
          <a:prstGeom prst="rect">
            <a:avLst/>
          </a:prstGeom>
          <a:noFill/>
        </p:spPr>
        <p:txBody>
          <a:bodyPr wrap="square" rtlCol="0">
            <a:spAutoFit/>
          </a:bodyPr>
          <a:lstStyle/>
          <a:p>
            <a:r>
              <a:rPr lang="en-GB" b="1" dirty="0">
                <a:solidFill>
                  <a:srgbClr val="A11797"/>
                </a:solidFill>
              </a:rPr>
              <a:t>Max</a:t>
            </a:r>
          </a:p>
        </p:txBody>
      </p:sp>
      <p:sp>
        <p:nvSpPr>
          <p:cNvPr id="15" name="TextBox 14"/>
          <p:cNvSpPr txBox="1"/>
          <p:nvPr/>
        </p:nvSpPr>
        <p:spPr>
          <a:xfrm>
            <a:off x="775242" y="3931177"/>
            <a:ext cx="979989" cy="369332"/>
          </a:xfrm>
          <a:prstGeom prst="rect">
            <a:avLst/>
          </a:prstGeom>
          <a:noFill/>
        </p:spPr>
        <p:txBody>
          <a:bodyPr wrap="square" rtlCol="0">
            <a:spAutoFit/>
          </a:bodyPr>
          <a:lstStyle/>
          <a:p>
            <a:r>
              <a:rPr lang="en-GB" b="1" dirty="0">
                <a:solidFill>
                  <a:srgbClr val="A11797"/>
                </a:solidFill>
              </a:rPr>
              <a:t>Toby</a:t>
            </a:r>
          </a:p>
        </p:txBody>
      </p:sp>
      <p:sp>
        <p:nvSpPr>
          <p:cNvPr id="16" name="TextBox 15"/>
          <p:cNvSpPr txBox="1"/>
          <p:nvPr/>
        </p:nvSpPr>
        <p:spPr>
          <a:xfrm>
            <a:off x="8224058" y="841579"/>
            <a:ext cx="1168367" cy="369332"/>
          </a:xfrm>
          <a:prstGeom prst="rect">
            <a:avLst/>
          </a:prstGeom>
          <a:noFill/>
        </p:spPr>
        <p:txBody>
          <a:bodyPr wrap="square" rtlCol="0">
            <a:spAutoFit/>
          </a:bodyPr>
          <a:lstStyle/>
          <a:p>
            <a:r>
              <a:rPr lang="en-GB" b="1" dirty="0">
                <a:solidFill>
                  <a:srgbClr val="A11797"/>
                </a:solidFill>
              </a:rPr>
              <a:t>Rob</a:t>
            </a:r>
          </a:p>
        </p:txBody>
      </p:sp>
      <p:sp>
        <p:nvSpPr>
          <p:cNvPr id="17" name="TextBox 16"/>
          <p:cNvSpPr txBox="1"/>
          <p:nvPr/>
        </p:nvSpPr>
        <p:spPr>
          <a:xfrm>
            <a:off x="6859299" y="5155097"/>
            <a:ext cx="1090577" cy="646331"/>
          </a:xfrm>
          <a:prstGeom prst="rect">
            <a:avLst/>
          </a:prstGeom>
          <a:noFill/>
        </p:spPr>
        <p:txBody>
          <a:bodyPr wrap="square" rtlCol="0">
            <a:spAutoFit/>
          </a:bodyPr>
          <a:lstStyle/>
          <a:p>
            <a:r>
              <a:rPr lang="en-GB" b="1" dirty="0">
                <a:solidFill>
                  <a:srgbClr val="A11797"/>
                </a:solidFill>
              </a:rPr>
              <a:t>Mary-Lee</a:t>
            </a:r>
          </a:p>
        </p:txBody>
      </p:sp>
    </p:spTree>
    <p:extLst>
      <p:ext uri="{BB962C8B-B14F-4D97-AF65-F5344CB8AC3E}">
        <p14:creationId xmlns:p14="http://schemas.microsoft.com/office/powerpoint/2010/main" val="2207830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preferRelativeResize="0">
            <a:picLocks noChangeAspect="1"/>
          </p:cNvPicPr>
          <p:nvPr/>
        </p:nvPicPr>
        <p:blipFill>
          <a:blip r:embed="rId3"/>
          <a:stretch>
            <a:fillRect/>
          </a:stretch>
        </p:blipFill>
        <p:spPr>
          <a:xfrm rot="10800000">
            <a:off x="3573043" y="3872453"/>
            <a:ext cx="2908060" cy="2172749"/>
          </a:xfrm>
          <a:prstGeom prst="rect">
            <a:avLst/>
          </a:prstGeom>
        </p:spPr>
      </p:pic>
      <p:pic>
        <p:nvPicPr>
          <p:cNvPr id="19" name="Picture 18"/>
          <p:cNvPicPr preferRelativeResize="0">
            <a:picLocks noChangeAspect="1"/>
          </p:cNvPicPr>
          <p:nvPr/>
        </p:nvPicPr>
        <p:blipFill>
          <a:blip r:embed="rId3"/>
          <a:stretch>
            <a:fillRect/>
          </a:stretch>
        </p:blipFill>
        <p:spPr>
          <a:xfrm>
            <a:off x="1485890" y="1174016"/>
            <a:ext cx="2741313" cy="2048163"/>
          </a:xfrm>
          <a:prstGeom prst="rect">
            <a:avLst/>
          </a:prstGeom>
        </p:spPr>
      </p:pic>
      <p:pic>
        <p:nvPicPr>
          <p:cNvPr id="20" name="Picture 19"/>
          <p:cNvPicPr preferRelativeResize="0">
            <a:picLocks noChangeAspect="1"/>
          </p:cNvPicPr>
          <p:nvPr/>
        </p:nvPicPr>
        <p:blipFill>
          <a:blip r:embed="rId3"/>
          <a:stretch>
            <a:fillRect/>
          </a:stretch>
        </p:blipFill>
        <p:spPr>
          <a:xfrm rot="12847006">
            <a:off x="6928888" y="386779"/>
            <a:ext cx="2601317" cy="2394919"/>
          </a:xfrm>
          <a:prstGeom prst="rect">
            <a:avLst/>
          </a:prstGeom>
        </p:spPr>
      </p:pic>
      <p:pic>
        <p:nvPicPr>
          <p:cNvPr id="21" name="Picture 20"/>
          <p:cNvPicPr preferRelativeResize="0">
            <a:picLocks noChangeAspect="1"/>
          </p:cNvPicPr>
          <p:nvPr/>
        </p:nvPicPr>
        <p:blipFill>
          <a:blip r:embed="rId3"/>
          <a:stretch>
            <a:fillRect/>
          </a:stretch>
        </p:blipFill>
        <p:spPr>
          <a:xfrm rot="9133058">
            <a:off x="8387674" y="3163968"/>
            <a:ext cx="2662761" cy="1989474"/>
          </a:xfrm>
          <a:prstGeom prst="rect">
            <a:avLst/>
          </a:prstGeom>
        </p:spPr>
      </p:pic>
      <p:sp>
        <p:nvSpPr>
          <p:cNvPr id="11" name="TextBox 10"/>
          <p:cNvSpPr txBox="1"/>
          <p:nvPr/>
        </p:nvSpPr>
        <p:spPr>
          <a:xfrm>
            <a:off x="1045643" y="706708"/>
            <a:ext cx="986948" cy="369332"/>
          </a:xfrm>
          <a:prstGeom prst="rect">
            <a:avLst/>
          </a:prstGeom>
          <a:noFill/>
        </p:spPr>
        <p:txBody>
          <a:bodyPr wrap="square" rtlCol="0">
            <a:spAutoFit/>
          </a:bodyPr>
          <a:lstStyle/>
          <a:p>
            <a:r>
              <a:rPr lang="en-GB" b="1" dirty="0">
                <a:solidFill>
                  <a:srgbClr val="A11797"/>
                </a:solidFill>
              </a:rPr>
              <a:t>Max</a:t>
            </a:r>
          </a:p>
        </p:txBody>
      </p:sp>
      <p:sp>
        <p:nvSpPr>
          <p:cNvPr id="15" name="TextBox 14"/>
          <p:cNvSpPr txBox="1"/>
          <p:nvPr/>
        </p:nvSpPr>
        <p:spPr>
          <a:xfrm>
            <a:off x="3897127" y="3467190"/>
            <a:ext cx="979989" cy="369332"/>
          </a:xfrm>
          <a:prstGeom prst="rect">
            <a:avLst/>
          </a:prstGeom>
          <a:noFill/>
        </p:spPr>
        <p:txBody>
          <a:bodyPr wrap="square" rtlCol="0">
            <a:spAutoFit/>
          </a:bodyPr>
          <a:lstStyle/>
          <a:p>
            <a:r>
              <a:rPr lang="en-GB" b="1" dirty="0">
                <a:solidFill>
                  <a:srgbClr val="A11797"/>
                </a:solidFill>
              </a:rPr>
              <a:t>Toby</a:t>
            </a:r>
          </a:p>
        </p:txBody>
      </p:sp>
      <p:sp>
        <p:nvSpPr>
          <p:cNvPr id="16" name="TextBox 15"/>
          <p:cNvSpPr txBox="1"/>
          <p:nvPr/>
        </p:nvSpPr>
        <p:spPr>
          <a:xfrm>
            <a:off x="9977990" y="706708"/>
            <a:ext cx="1168367" cy="369332"/>
          </a:xfrm>
          <a:prstGeom prst="rect">
            <a:avLst/>
          </a:prstGeom>
          <a:noFill/>
        </p:spPr>
        <p:txBody>
          <a:bodyPr wrap="square" rtlCol="0">
            <a:spAutoFit/>
          </a:bodyPr>
          <a:lstStyle/>
          <a:p>
            <a:r>
              <a:rPr lang="en-GB" b="1" dirty="0">
                <a:solidFill>
                  <a:srgbClr val="A11797"/>
                </a:solidFill>
              </a:rPr>
              <a:t>Rob</a:t>
            </a:r>
          </a:p>
        </p:txBody>
      </p:sp>
      <p:sp>
        <p:nvSpPr>
          <p:cNvPr id="17" name="TextBox 16"/>
          <p:cNvSpPr txBox="1"/>
          <p:nvPr/>
        </p:nvSpPr>
        <p:spPr>
          <a:xfrm>
            <a:off x="7731754" y="4738937"/>
            <a:ext cx="1090577" cy="646331"/>
          </a:xfrm>
          <a:prstGeom prst="rect">
            <a:avLst/>
          </a:prstGeom>
          <a:noFill/>
        </p:spPr>
        <p:txBody>
          <a:bodyPr wrap="square" rtlCol="0">
            <a:spAutoFit/>
          </a:bodyPr>
          <a:lstStyle/>
          <a:p>
            <a:r>
              <a:rPr lang="en-GB" b="1" dirty="0">
                <a:solidFill>
                  <a:srgbClr val="A11797"/>
                </a:solidFill>
              </a:rPr>
              <a:t>Mary-Lee</a:t>
            </a: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598" y="4450866"/>
            <a:ext cx="1287114" cy="1287114"/>
          </a:xfrm>
          <a:prstGeom prst="rect">
            <a:avLst/>
          </a:prstGeom>
        </p:spPr>
      </p:pic>
      <p:cxnSp>
        <p:nvCxnSpPr>
          <p:cNvPr id="29" name="Straight Connector 28"/>
          <p:cNvCxnSpPr/>
          <p:nvPr/>
        </p:nvCxnSpPr>
        <p:spPr>
          <a:xfrm flipH="1">
            <a:off x="2471956" y="4367350"/>
            <a:ext cx="1384074" cy="835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959533" y="4538545"/>
            <a:ext cx="896498" cy="10471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433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159"/>
          <p:cNvSpPr/>
          <p:nvPr/>
        </p:nvSpPr>
        <p:spPr>
          <a:xfrm rot="-5400000">
            <a:off x="11116165" y="-21445"/>
            <a:ext cx="1054387" cy="1097280"/>
          </a:xfrm>
          <a:prstGeom prst="triangle">
            <a:avLst>
              <a:gd name="adj" fmla="val 100000"/>
            </a:avLst>
          </a:prstGeom>
          <a:solidFill>
            <a:srgbClr val="00C794"/>
          </a:solidFill>
          <a:ln>
            <a:noFill/>
          </a:ln>
        </p:spPr>
        <p:txBody>
          <a:bodyPr spcFirstLastPara="1" wrap="square" lIns="91433" tIns="45700" rIns="91433" bIns="45700" anchor="ctr" anchorCtr="0">
            <a:noAutofit/>
          </a:bodyPr>
          <a:lstStyle/>
          <a:p>
            <a:pPr algn="ctr">
              <a:lnSpc>
                <a:spcPct val="90000"/>
              </a:lnSpc>
              <a:buClr>
                <a:srgbClr val="000000"/>
              </a:buClr>
              <a:buSzPts val="900"/>
            </a:pPr>
            <a:endParaRPr sz="1200">
              <a:solidFill>
                <a:srgbClr val="FFFFFF"/>
              </a:solidFill>
              <a:latin typeface="Trebuchet MS"/>
              <a:ea typeface="Trebuchet MS"/>
              <a:cs typeface="Trebuchet MS"/>
              <a:sym typeface="Trebuchet MS"/>
            </a:endParaRPr>
          </a:p>
        </p:txBody>
      </p:sp>
      <p:grpSp>
        <p:nvGrpSpPr>
          <p:cNvPr id="1197" name="Google Shape;1197;p159"/>
          <p:cNvGrpSpPr/>
          <p:nvPr/>
        </p:nvGrpSpPr>
        <p:grpSpPr>
          <a:xfrm>
            <a:off x="11644824" y="152623"/>
            <a:ext cx="457200" cy="326268"/>
            <a:chOff x="5440680" y="2961132"/>
            <a:chExt cx="1309116" cy="934212"/>
          </a:xfrm>
        </p:grpSpPr>
        <p:sp>
          <p:nvSpPr>
            <p:cNvPr id="1198" name="Google Shape;1198;p159"/>
            <p:cNvSpPr/>
            <p:nvPr/>
          </p:nvSpPr>
          <p:spPr>
            <a:xfrm>
              <a:off x="5440680" y="2961132"/>
              <a:ext cx="1309116" cy="934212"/>
            </a:xfrm>
            <a:custGeom>
              <a:avLst/>
              <a:gdLst/>
              <a:ahLst/>
              <a:cxnLst/>
              <a:rect l="l" t="t" r="r" b="b"/>
              <a:pathLst>
                <a:path w="1834" h="1308" extrusionOk="0">
                  <a:moveTo>
                    <a:pt x="1790" y="1308"/>
                  </a:moveTo>
                  <a:cubicBezTo>
                    <a:pt x="44" y="1308"/>
                    <a:pt x="44" y="1308"/>
                    <a:pt x="44" y="1308"/>
                  </a:cubicBezTo>
                  <a:cubicBezTo>
                    <a:pt x="20" y="1308"/>
                    <a:pt x="0" y="1288"/>
                    <a:pt x="0" y="1264"/>
                  </a:cubicBezTo>
                  <a:cubicBezTo>
                    <a:pt x="0" y="44"/>
                    <a:pt x="0" y="44"/>
                    <a:pt x="0" y="44"/>
                  </a:cubicBezTo>
                  <a:cubicBezTo>
                    <a:pt x="0" y="20"/>
                    <a:pt x="20" y="0"/>
                    <a:pt x="44" y="0"/>
                  </a:cubicBezTo>
                  <a:cubicBezTo>
                    <a:pt x="1790" y="0"/>
                    <a:pt x="1790" y="0"/>
                    <a:pt x="1790" y="0"/>
                  </a:cubicBezTo>
                  <a:cubicBezTo>
                    <a:pt x="1814" y="0"/>
                    <a:pt x="1834" y="20"/>
                    <a:pt x="1834" y="44"/>
                  </a:cubicBezTo>
                  <a:cubicBezTo>
                    <a:pt x="1834" y="1264"/>
                    <a:pt x="1834" y="1264"/>
                    <a:pt x="1834" y="1264"/>
                  </a:cubicBezTo>
                  <a:cubicBezTo>
                    <a:pt x="1834" y="1288"/>
                    <a:pt x="1814" y="1308"/>
                    <a:pt x="1790" y="1308"/>
                  </a:cubicBezTo>
                  <a:close/>
                  <a:moveTo>
                    <a:pt x="44" y="44"/>
                  </a:moveTo>
                  <a:cubicBezTo>
                    <a:pt x="44" y="1264"/>
                    <a:pt x="44" y="1264"/>
                    <a:pt x="44" y="1264"/>
                  </a:cubicBezTo>
                  <a:cubicBezTo>
                    <a:pt x="1790" y="1264"/>
                    <a:pt x="1790" y="1264"/>
                    <a:pt x="1790" y="1264"/>
                  </a:cubicBezTo>
                  <a:cubicBezTo>
                    <a:pt x="1790" y="44"/>
                    <a:pt x="1790" y="44"/>
                    <a:pt x="1790" y="44"/>
                  </a:cubicBezTo>
                  <a:lnTo>
                    <a:pt x="44" y="44"/>
                  </a:lnTo>
                  <a:close/>
                  <a:moveTo>
                    <a:pt x="539" y="270"/>
                  </a:moveTo>
                  <a:cubicBezTo>
                    <a:pt x="492" y="270"/>
                    <a:pt x="453" y="309"/>
                    <a:pt x="453" y="356"/>
                  </a:cubicBezTo>
                  <a:cubicBezTo>
                    <a:pt x="453" y="403"/>
                    <a:pt x="492" y="442"/>
                    <a:pt x="539" y="442"/>
                  </a:cubicBezTo>
                  <a:cubicBezTo>
                    <a:pt x="586" y="442"/>
                    <a:pt x="625" y="403"/>
                    <a:pt x="625" y="356"/>
                  </a:cubicBezTo>
                  <a:cubicBezTo>
                    <a:pt x="625" y="309"/>
                    <a:pt x="586" y="270"/>
                    <a:pt x="539" y="270"/>
                  </a:cubicBezTo>
                  <a:close/>
                  <a:moveTo>
                    <a:pt x="988" y="906"/>
                  </a:moveTo>
                  <a:cubicBezTo>
                    <a:pt x="960" y="906"/>
                    <a:pt x="933" y="919"/>
                    <a:pt x="917" y="943"/>
                  </a:cubicBezTo>
                  <a:cubicBezTo>
                    <a:pt x="890" y="982"/>
                    <a:pt x="900" y="1036"/>
                    <a:pt x="939" y="1063"/>
                  </a:cubicBezTo>
                  <a:cubicBezTo>
                    <a:pt x="978" y="1090"/>
                    <a:pt x="1032" y="1079"/>
                    <a:pt x="1059" y="1040"/>
                  </a:cubicBezTo>
                  <a:cubicBezTo>
                    <a:pt x="1085" y="1001"/>
                    <a:pt x="1075" y="947"/>
                    <a:pt x="1036" y="921"/>
                  </a:cubicBezTo>
                  <a:cubicBezTo>
                    <a:pt x="1021" y="911"/>
                    <a:pt x="1005" y="906"/>
                    <a:pt x="988" y="906"/>
                  </a:cubicBezTo>
                  <a:close/>
                  <a:moveTo>
                    <a:pt x="1540" y="402"/>
                  </a:moveTo>
                  <a:cubicBezTo>
                    <a:pt x="1512" y="402"/>
                    <a:pt x="1485" y="415"/>
                    <a:pt x="1469" y="439"/>
                  </a:cubicBezTo>
                  <a:cubicBezTo>
                    <a:pt x="1442" y="478"/>
                    <a:pt x="1452" y="532"/>
                    <a:pt x="1491" y="559"/>
                  </a:cubicBezTo>
                  <a:cubicBezTo>
                    <a:pt x="1530" y="586"/>
                    <a:pt x="1584" y="575"/>
                    <a:pt x="1611" y="536"/>
                  </a:cubicBezTo>
                  <a:cubicBezTo>
                    <a:pt x="1637" y="497"/>
                    <a:pt x="1627" y="443"/>
                    <a:pt x="1588" y="417"/>
                  </a:cubicBezTo>
                  <a:cubicBezTo>
                    <a:pt x="1573" y="407"/>
                    <a:pt x="1557" y="402"/>
                    <a:pt x="1540" y="402"/>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sp>
          <p:nvSpPr>
            <p:cNvPr id="1199" name="Google Shape;1199;p159"/>
            <p:cNvSpPr/>
            <p:nvPr/>
          </p:nvSpPr>
          <p:spPr>
            <a:xfrm>
              <a:off x="5517261" y="3036951"/>
              <a:ext cx="1155954" cy="782955"/>
            </a:xfrm>
            <a:custGeom>
              <a:avLst/>
              <a:gdLst/>
              <a:ahLst/>
              <a:cxnLst/>
              <a:rect l="l" t="t" r="r" b="b"/>
              <a:pathLst>
                <a:path w="1620" h="1096" extrusionOk="0">
                  <a:moveTo>
                    <a:pt x="1610" y="0"/>
                  </a:moveTo>
                  <a:cubicBezTo>
                    <a:pt x="10" y="0"/>
                    <a:pt x="10" y="0"/>
                    <a:pt x="10" y="0"/>
                  </a:cubicBezTo>
                  <a:cubicBezTo>
                    <a:pt x="5" y="0"/>
                    <a:pt x="0" y="5"/>
                    <a:pt x="0" y="10"/>
                  </a:cubicBezTo>
                  <a:cubicBezTo>
                    <a:pt x="0" y="1086"/>
                    <a:pt x="0" y="1086"/>
                    <a:pt x="0" y="1086"/>
                  </a:cubicBezTo>
                  <a:cubicBezTo>
                    <a:pt x="0" y="1091"/>
                    <a:pt x="5" y="1096"/>
                    <a:pt x="10" y="1096"/>
                  </a:cubicBezTo>
                  <a:cubicBezTo>
                    <a:pt x="1610" y="1096"/>
                    <a:pt x="1610" y="1096"/>
                    <a:pt x="1610" y="1096"/>
                  </a:cubicBezTo>
                  <a:cubicBezTo>
                    <a:pt x="1615" y="1096"/>
                    <a:pt x="1620" y="1091"/>
                    <a:pt x="1620" y="1086"/>
                  </a:cubicBezTo>
                  <a:cubicBezTo>
                    <a:pt x="1620" y="10"/>
                    <a:pt x="1620" y="10"/>
                    <a:pt x="1620" y="10"/>
                  </a:cubicBezTo>
                  <a:cubicBezTo>
                    <a:pt x="1620" y="5"/>
                    <a:pt x="1615" y="0"/>
                    <a:pt x="1610" y="0"/>
                  </a:cubicBezTo>
                  <a:close/>
                  <a:moveTo>
                    <a:pt x="816" y="150"/>
                  </a:moveTo>
                  <a:cubicBezTo>
                    <a:pt x="808" y="141"/>
                    <a:pt x="808" y="127"/>
                    <a:pt x="816" y="118"/>
                  </a:cubicBezTo>
                  <a:cubicBezTo>
                    <a:pt x="825" y="110"/>
                    <a:pt x="839" y="110"/>
                    <a:pt x="848" y="118"/>
                  </a:cubicBezTo>
                  <a:cubicBezTo>
                    <a:pt x="894" y="165"/>
                    <a:pt x="894" y="165"/>
                    <a:pt x="894" y="165"/>
                  </a:cubicBezTo>
                  <a:cubicBezTo>
                    <a:pt x="940" y="118"/>
                    <a:pt x="940" y="118"/>
                    <a:pt x="940" y="118"/>
                  </a:cubicBezTo>
                  <a:cubicBezTo>
                    <a:pt x="949" y="110"/>
                    <a:pt x="963" y="110"/>
                    <a:pt x="972" y="118"/>
                  </a:cubicBezTo>
                  <a:cubicBezTo>
                    <a:pt x="980" y="127"/>
                    <a:pt x="980" y="141"/>
                    <a:pt x="972" y="150"/>
                  </a:cubicBezTo>
                  <a:cubicBezTo>
                    <a:pt x="925" y="196"/>
                    <a:pt x="925" y="196"/>
                    <a:pt x="925" y="196"/>
                  </a:cubicBezTo>
                  <a:cubicBezTo>
                    <a:pt x="972" y="242"/>
                    <a:pt x="972" y="242"/>
                    <a:pt x="972" y="242"/>
                  </a:cubicBezTo>
                  <a:cubicBezTo>
                    <a:pt x="980" y="251"/>
                    <a:pt x="980" y="265"/>
                    <a:pt x="972" y="274"/>
                  </a:cubicBezTo>
                  <a:cubicBezTo>
                    <a:pt x="967" y="278"/>
                    <a:pt x="962" y="280"/>
                    <a:pt x="956" y="280"/>
                  </a:cubicBezTo>
                  <a:cubicBezTo>
                    <a:pt x="950" y="280"/>
                    <a:pt x="945" y="278"/>
                    <a:pt x="940" y="274"/>
                  </a:cubicBezTo>
                  <a:cubicBezTo>
                    <a:pt x="894" y="227"/>
                    <a:pt x="894" y="227"/>
                    <a:pt x="894" y="227"/>
                  </a:cubicBezTo>
                  <a:cubicBezTo>
                    <a:pt x="848" y="274"/>
                    <a:pt x="848" y="274"/>
                    <a:pt x="848" y="274"/>
                  </a:cubicBezTo>
                  <a:cubicBezTo>
                    <a:pt x="843" y="278"/>
                    <a:pt x="838" y="280"/>
                    <a:pt x="832" y="280"/>
                  </a:cubicBezTo>
                  <a:cubicBezTo>
                    <a:pt x="826" y="280"/>
                    <a:pt x="821" y="278"/>
                    <a:pt x="816" y="274"/>
                  </a:cubicBezTo>
                  <a:cubicBezTo>
                    <a:pt x="808" y="265"/>
                    <a:pt x="808" y="251"/>
                    <a:pt x="816" y="242"/>
                  </a:cubicBezTo>
                  <a:cubicBezTo>
                    <a:pt x="863" y="196"/>
                    <a:pt x="863" y="196"/>
                    <a:pt x="863" y="196"/>
                  </a:cubicBezTo>
                  <a:lnTo>
                    <a:pt x="816" y="150"/>
                  </a:lnTo>
                  <a:close/>
                  <a:moveTo>
                    <a:pt x="260" y="692"/>
                  </a:moveTo>
                  <a:cubicBezTo>
                    <a:pt x="268" y="701"/>
                    <a:pt x="268" y="715"/>
                    <a:pt x="260" y="724"/>
                  </a:cubicBezTo>
                  <a:cubicBezTo>
                    <a:pt x="255" y="728"/>
                    <a:pt x="250" y="730"/>
                    <a:pt x="244" y="730"/>
                  </a:cubicBezTo>
                  <a:cubicBezTo>
                    <a:pt x="238" y="730"/>
                    <a:pt x="233" y="728"/>
                    <a:pt x="228" y="724"/>
                  </a:cubicBezTo>
                  <a:cubicBezTo>
                    <a:pt x="182" y="677"/>
                    <a:pt x="182" y="677"/>
                    <a:pt x="182" y="677"/>
                  </a:cubicBezTo>
                  <a:cubicBezTo>
                    <a:pt x="136" y="724"/>
                    <a:pt x="136" y="724"/>
                    <a:pt x="136" y="724"/>
                  </a:cubicBezTo>
                  <a:cubicBezTo>
                    <a:pt x="131" y="728"/>
                    <a:pt x="126" y="730"/>
                    <a:pt x="120" y="730"/>
                  </a:cubicBezTo>
                  <a:cubicBezTo>
                    <a:pt x="114" y="730"/>
                    <a:pt x="109" y="728"/>
                    <a:pt x="104" y="724"/>
                  </a:cubicBezTo>
                  <a:cubicBezTo>
                    <a:pt x="96" y="715"/>
                    <a:pt x="96" y="701"/>
                    <a:pt x="104" y="692"/>
                  </a:cubicBezTo>
                  <a:cubicBezTo>
                    <a:pt x="151" y="646"/>
                    <a:pt x="151" y="646"/>
                    <a:pt x="151" y="646"/>
                  </a:cubicBezTo>
                  <a:cubicBezTo>
                    <a:pt x="104" y="600"/>
                    <a:pt x="104" y="600"/>
                    <a:pt x="104" y="600"/>
                  </a:cubicBezTo>
                  <a:cubicBezTo>
                    <a:pt x="96" y="591"/>
                    <a:pt x="96" y="577"/>
                    <a:pt x="104" y="568"/>
                  </a:cubicBezTo>
                  <a:cubicBezTo>
                    <a:pt x="113" y="560"/>
                    <a:pt x="127" y="560"/>
                    <a:pt x="136" y="568"/>
                  </a:cubicBezTo>
                  <a:cubicBezTo>
                    <a:pt x="182" y="615"/>
                    <a:pt x="182" y="615"/>
                    <a:pt x="182" y="615"/>
                  </a:cubicBezTo>
                  <a:cubicBezTo>
                    <a:pt x="228" y="568"/>
                    <a:pt x="228" y="568"/>
                    <a:pt x="228" y="568"/>
                  </a:cubicBezTo>
                  <a:cubicBezTo>
                    <a:pt x="237" y="560"/>
                    <a:pt x="251" y="560"/>
                    <a:pt x="260" y="568"/>
                  </a:cubicBezTo>
                  <a:cubicBezTo>
                    <a:pt x="268" y="577"/>
                    <a:pt x="268" y="591"/>
                    <a:pt x="260" y="600"/>
                  </a:cubicBezTo>
                  <a:cubicBezTo>
                    <a:pt x="213" y="646"/>
                    <a:pt x="213" y="646"/>
                    <a:pt x="213" y="646"/>
                  </a:cubicBezTo>
                  <a:lnTo>
                    <a:pt x="260" y="692"/>
                  </a:lnTo>
                  <a:close/>
                  <a:moveTo>
                    <a:pt x="641" y="585"/>
                  </a:moveTo>
                  <a:cubicBezTo>
                    <a:pt x="635" y="689"/>
                    <a:pt x="577" y="788"/>
                    <a:pt x="469" y="879"/>
                  </a:cubicBezTo>
                  <a:cubicBezTo>
                    <a:pt x="549" y="890"/>
                    <a:pt x="549" y="890"/>
                    <a:pt x="549" y="890"/>
                  </a:cubicBezTo>
                  <a:cubicBezTo>
                    <a:pt x="561" y="891"/>
                    <a:pt x="569" y="902"/>
                    <a:pt x="568" y="914"/>
                  </a:cubicBezTo>
                  <a:cubicBezTo>
                    <a:pt x="566" y="925"/>
                    <a:pt x="557" y="933"/>
                    <a:pt x="546" y="933"/>
                  </a:cubicBezTo>
                  <a:cubicBezTo>
                    <a:pt x="545" y="933"/>
                    <a:pt x="544" y="933"/>
                    <a:pt x="543" y="933"/>
                  </a:cubicBezTo>
                  <a:cubicBezTo>
                    <a:pt x="406" y="915"/>
                    <a:pt x="406" y="915"/>
                    <a:pt x="406" y="915"/>
                  </a:cubicBezTo>
                  <a:cubicBezTo>
                    <a:pt x="394" y="914"/>
                    <a:pt x="385" y="903"/>
                    <a:pt x="387" y="891"/>
                  </a:cubicBezTo>
                  <a:cubicBezTo>
                    <a:pt x="405" y="753"/>
                    <a:pt x="405" y="753"/>
                    <a:pt x="405" y="753"/>
                  </a:cubicBezTo>
                  <a:cubicBezTo>
                    <a:pt x="406" y="741"/>
                    <a:pt x="417" y="733"/>
                    <a:pt x="429" y="735"/>
                  </a:cubicBezTo>
                  <a:cubicBezTo>
                    <a:pt x="442" y="736"/>
                    <a:pt x="450" y="747"/>
                    <a:pt x="448" y="759"/>
                  </a:cubicBezTo>
                  <a:cubicBezTo>
                    <a:pt x="437" y="849"/>
                    <a:pt x="437" y="849"/>
                    <a:pt x="437" y="849"/>
                  </a:cubicBezTo>
                  <a:cubicBezTo>
                    <a:pt x="537" y="765"/>
                    <a:pt x="591" y="676"/>
                    <a:pt x="597" y="583"/>
                  </a:cubicBezTo>
                  <a:cubicBezTo>
                    <a:pt x="604" y="466"/>
                    <a:pt x="531" y="377"/>
                    <a:pt x="510" y="354"/>
                  </a:cubicBezTo>
                  <a:cubicBezTo>
                    <a:pt x="488" y="370"/>
                    <a:pt x="461" y="380"/>
                    <a:pt x="432" y="380"/>
                  </a:cubicBezTo>
                  <a:cubicBezTo>
                    <a:pt x="360" y="380"/>
                    <a:pt x="302" y="322"/>
                    <a:pt x="302" y="250"/>
                  </a:cubicBezTo>
                  <a:cubicBezTo>
                    <a:pt x="302" y="178"/>
                    <a:pt x="360" y="120"/>
                    <a:pt x="432" y="120"/>
                  </a:cubicBezTo>
                  <a:cubicBezTo>
                    <a:pt x="504" y="120"/>
                    <a:pt x="562" y="178"/>
                    <a:pt x="562" y="250"/>
                  </a:cubicBezTo>
                  <a:cubicBezTo>
                    <a:pt x="562" y="276"/>
                    <a:pt x="554" y="301"/>
                    <a:pt x="540" y="322"/>
                  </a:cubicBezTo>
                  <a:cubicBezTo>
                    <a:pt x="563" y="345"/>
                    <a:pt x="649" y="447"/>
                    <a:pt x="641" y="585"/>
                  </a:cubicBezTo>
                  <a:close/>
                  <a:moveTo>
                    <a:pt x="1279" y="382"/>
                  </a:moveTo>
                  <a:cubicBezTo>
                    <a:pt x="1187" y="485"/>
                    <a:pt x="1187" y="485"/>
                    <a:pt x="1187" y="485"/>
                  </a:cubicBezTo>
                  <a:cubicBezTo>
                    <a:pt x="1183" y="490"/>
                    <a:pt x="1177" y="493"/>
                    <a:pt x="1171" y="493"/>
                  </a:cubicBezTo>
                  <a:cubicBezTo>
                    <a:pt x="1165" y="493"/>
                    <a:pt x="1160" y="491"/>
                    <a:pt x="1156" y="487"/>
                  </a:cubicBezTo>
                  <a:cubicBezTo>
                    <a:pt x="1147" y="479"/>
                    <a:pt x="1146" y="465"/>
                    <a:pt x="1154" y="456"/>
                  </a:cubicBezTo>
                  <a:cubicBezTo>
                    <a:pt x="1215" y="388"/>
                    <a:pt x="1215" y="388"/>
                    <a:pt x="1215" y="388"/>
                  </a:cubicBezTo>
                  <a:cubicBezTo>
                    <a:pt x="1084" y="401"/>
                    <a:pt x="989" y="444"/>
                    <a:pt x="932" y="518"/>
                  </a:cubicBezTo>
                  <a:cubicBezTo>
                    <a:pt x="861" y="610"/>
                    <a:pt x="870" y="725"/>
                    <a:pt x="875" y="756"/>
                  </a:cubicBezTo>
                  <a:cubicBezTo>
                    <a:pt x="902" y="755"/>
                    <a:pt x="930" y="762"/>
                    <a:pt x="954" y="778"/>
                  </a:cubicBezTo>
                  <a:cubicBezTo>
                    <a:pt x="983" y="798"/>
                    <a:pt x="1002" y="828"/>
                    <a:pt x="1008" y="862"/>
                  </a:cubicBezTo>
                  <a:cubicBezTo>
                    <a:pt x="1015" y="896"/>
                    <a:pt x="1008" y="930"/>
                    <a:pt x="988" y="959"/>
                  </a:cubicBezTo>
                  <a:cubicBezTo>
                    <a:pt x="963" y="996"/>
                    <a:pt x="922" y="1016"/>
                    <a:pt x="881" y="1016"/>
                  </a:cubicBezTo>
                  <a:cubicBezTo>
                    <a:pt x="855" y="1016"/>
                    <a:pt x="830" y="1008"/>
                    <a:pt x="807" y="993"/>
                  </a:cubicBezTo>
                  <a:cubicBezTo>
                    <a:pt x="748" y="953"/>
                    <a:pt x="733" y="872"/>
                    <a:pt x="773" y="812"/>
                  </a:cubicBezTo>
                  <a:cubicBezTo>
                    <a:pt x="788" y="791"/>
                    <a:pt x="809" y="775"/>
                    <a:pt x="831" y="766"/>
                  </a:cubicBezTo>
                  <a:cubicBezTo>
                    <a:pt x="826" y="733"/>
                    <a:pt x="812" y="601"/>
                    <a:pt x="897" y="491"/>
                  </a:cubicBezTo>
                  <a:cubicBezTo>
                    <a:pt x="961" y="409"/>
                    <a:pt x="1065" y="360"/>
                    <a:pt x="1205" y="345"/>
                  </a:cubicBezTo>
                  <a:cubicBezTo>
                    <a:pt x="1145" y="292"/>
                    <a:pt x="1145" y="292"/>
                    <a:pt x="1145" y="292"/>
                  </a:cubicBezTo>
                  <a:cubicBezTo>
                    <a:pt x="1136" y="284"/>
                    <a:pt x="1135" y="270"/>
                    <a:pt x="1143" y="261"/>
                  </a:cubicBezTo>
                  <a:cubicBezTo>
                    <a:pt x="1151" y="252"/>
                    <a:pt x="1165" y="251"/>
                    <a:pt x="1174" y="259"/>
                  </a:cubicBezTo>
                  <a:cubicBezTo>
                    <a:pt x="1278" y="351"/>
                    <a:pt x="1278" y="351"/>
                    <a:pt x="1278" y="351"/>
                  </a:cubicBezTo>
                  <a:cubicBezTo>
                    <a:pt x="1282" y="355"/>
                    <a:pt x="1285" y="361"/>
                    <a:pt x="1285" y="366"/>
                  </a:cubicBezTo>
                  <a:cubicBezTo>
                    <a:pt x="1285" y="372"/>
                    <a:pt x="1283" y="378"/>
                    <a:pt x="1279" y="382"/>
                  </a:cubicBezTo>
                  <a:close/>
                  <a:moveTo>
                    <a:pt x="1540" y="455"/>
                  </a:moveTo>
                  <a:cubicBezTo>
                    <a:pt x="1515" y="492"/>
                    <a:pt x="1474" y="512"/>
                    <a:pt x="1433" y="512"/>
                  </a:cubicBezTo>
                  <a:cubicBezTo>
                    <a:pt x="1407" y="512"/>
                    <a:pt x="1382" y="504"/>
                    <a:pt x="1359" y="489"/>
                  </a:cubicBezTo>
                  <a:cubicBezTo>
                    <a:pt x="1300" y="449"/>
                    <a:pt x="1285" y="368"/>
                    <a:pt x="1325" y="308"/>
                  </a:cubicBezTo>
                  <a:cubicBezTo>
                    <a:pt x="1366" y="249"/>
                    <a:pt x="1447" y="234"/>
                    <a:pt x="1506" y="274"/>
                  </a:cubicBezTo>
                  <a:cubicBezTo>
                    <a:pt x="1535" y="294"/>
                    <a:pt x="1554" y="324"/>
                    <a:pt x="1560" y="358"/>
                  </a:cubicBezTo>
                  <a:cubicBezTo>
                    <a:pt x="1567" y="392"/>
                    <a:pt x="1560" y="426"/>
                    <a:pt x="1540" y="455"/>
                  </a:cubicBezTo>
                  <a:close/>
                </a:path>
              </a:pathLst>
            </a:custGeom>
            <a:solidFill>
              <a:schemeClr val="lt1"/>
            </a:solidFill>
            <a:ln>
              <a:noFill/>
            </a:ln>
          </p:spPr>
          <p:txBody>
            <a:bodyPr spcFirstLastPara="1" wrap="square" lIns="91433" tIns="45700" rIns="91433" bIns="45700" anchor="t" anchorCtr="0">
              <a:noAutofit/>
            </a:bodyPr>
            <a:lstStyle/>
            <a:p>
              <a:pPr>
                <a:buClr>
                  <a:srgbClr val="000000"/>
                </a:buClr>
                <a:buSzPts val="1400"/>
              </a:pPr>
              <a:endParaRPr sz="1867">
                <a:solidFill>
                  <a:srgbClr val="00C794"/>
                </a:solidFill>
                <a:latin typeface="Trebuchet MS"/>
                <a:ea typeface="Trebuchet MS"/>
                <a:cs typeface="Trebuchet MS"/>
                <a:sym typeface="Trebuchet MS"/>
              </a:endParaRPr>
            </a:p>
          </p:txBody>
        </p:sp>
      </p:grpSp>
      <p:pic>
        <p:nvPicPr>
          <p:cNvPr id="3" name="Picture 2" descr="Diagram&#10;&#10;Description automatically generated">
            <a:extLst>
              <a:ext uri="{FF2B5EF4-FFF2-40B4-BE49-F238E27FC236}">
                <a16:creationId xmlns:a16="http://schemas.microsoft.com/office/drawing/2014/main" id="{44176BF8-BBA4-4002-9F9B-D20EF9A98349}"/>
              </a:ext>
            </a:extLst>
          </p:cNvPr>
          <p:cNvPicPr>
            <a:picLocks noChangeAspect="1"/>
          </p:cNvPicPr>
          <p:nvPr/>
        </p:nvPicPr>
        <p:blipFill>
          <a:blip r:embed="rId3"/>
          <a:stretch>
            <a:fillRect/>
          </a:stretch>
        </p:blipFill>
        <p:spPr>
          <a:xfrm>
            <a:off x="20991" y="-406400"/>
            <a:ext cx="10983755" cy="74799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b="1" dirty="0">
              <a:solidFill>
                <a:schemeClr val="accent6"/>
              </a:solidFill>
            </a:endParaRPr>
          </a:p>
        </p:txBody>
      </p:sp>
      <p:sp>
        <p:nvSpPr>
          <p:cNvPr id="5" name="NavigationTriangle"/>
          <p:cNvSpPr/>
          <p:nvPr/>
        </p:nvSpPr>
        <p:spPr>
          <a:xfrm rot="16200000">
            <a:off x="11116165" y="-21446"/>
            <a:ext cx="1054387" cy="1097280"/>
          </a:xfrm>
          <a:prstGeom prst="triangle">
            <a:avLst>
              <a:gd name="adj" fmla="val 100000"/>
            </a:avLst>
          </a:prstGeom>
          <a:solidFill>
            <a:schemeClr val="tx2">
              <a:lumMod val="100000"/>
            </a:schemeClr>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29BA74"/>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1000"/>
              </a:spcAft>
            </a:pPr>
            <a:endParaRPr lang="en-US" sz="1200" dirty="0" err="1">
              <a:solidFill>
                <a:srgbClr val="FFFFFF"/>
              </a:solidFill>
            </a:endParaRPr>
          </a:p>
        </p:txBody>
      </p:sp>
      <p:grpSp>
        <p:nvGrpSpPr>
          <p:cNvPr id="6" name="NavigationIcon"/>
          <p:cNvGrpSpPr>
            <a:grpSpLocks noChangeAspect="1"/>
          </p:cNvGrpSpPr>
          <p:nvPr/>
        </p:nvGrpSpPr>
        <p:grpSpPr>
          <a:xfrm>
            <a:off x="11644824" y="152623"/>
            <a:ext cx="457200" cy="326268"/>
            <a:chOff x="5440680" y="2961132"/>
            <a:chExt cx="1309116" cy="934212"/>
          </a:xfrm>
        </p:grpSpPr>
        <p:sp>
          <p:nvSpPr>
            <p:cNvPr id="7" name="Freeform 5">
              <a:extLst>
                <a:ext uri="{FF2B5EF4-FFF2-40B4-BE49-F238E27FC236}">
                  <a16:creationId xmlns:a16="http://schemas.microsoft.com/office/drawing/2014/main" id="{C43E2BA7-091D-471D-B076-85B282692BD3}"/>
                </a:ext>
              </a:extLst>
            </p:cNvPr>
            <p:cNvSpPr>
              <a:spLocks noEditPoints="1"/>
            </p:cNvSpPr>
            <p:nvPr/>
          </p:nvSpPr>
          <p:spPr bwMode="auto">
            <a:xfrm>
              <a:off x="5440680" y="2961132"/>
              <a:ext cx="1309116" cy="934212"/>
            </a:xfrm>
            <a:custGeom>
              <a:avLst/>
              <a:gdLst>
                <a:gd name="T0" fmla="*/ 1790 w 1834"/>
                <a:gd name="T1" fmla="*/ 1308 h 1308"/>
                <a:gd name="T2" fmla="*/ 44 w 1834"/>
                <a:gd name="T3" fmla="*/ 1308 h 1308"/>
                <a:gd name="T4" fmla="*/ 0 w 1834"/>
                <a:gd name="T5" fmla="*/ 1264 h 1308"/>
                <a:gd name="T6" fmla="*/ 0 w 1834"/>
                <a:gd name="T7" fmla="*/ 44 h 1308"/>
                <a:gd name="T8" fmla="*/ 44 w 1834"/>
                <a:gd name="T9" fmla="*/ 0 h 1308"/>
                <a:gd name="T10" fmla="*/ 1790 w 1834"/>
                <a:gd name="T11" fmla="*/ 0 h 1308"/>
                <a:gd name="T12" fmla="*/ 1834 w 1834"/>
                <a:gd name="T13" fmla="*/ 44 h 1308"/>
                <a:gd name="T14" fmla="*/ 1834 w 1834"/>
                <a:gd name="T15" fmla="*/ 1264 h 1308"/>
                <a:gd name="T16" fmla="*/ 1790 w 1834"/>
                <a:gd name="T17" fmla="*/ 1308 h 1308"/>
                <a:gd name="T18" fmla="*/ 44 w 1834"/>
                <a:gd name="T19" fmla="*/ 44 h 1308"/>
                <a:gd name="T20" fmla="*/ 44 w 1834"/>
                <a:gd name="T21" fmla="*/ 1264 h 1308"/>
                <a:gd name="T22" fmla="*/ 1790 w 1834"/>
                <a:gd name="T23" fmla="*/ 1264 h 1308"/>
                <a:gd name="T24" fmla="*/ 1790 w 1834"/>
                <a:gd name="T25" fmla="*/ 44 h 1308"/>
                <a:gd name="T26" fmla="*/ 44 w 1834"/>
                <a:gd name="T27" fmla="*/ 44 h 1308"/>
                <a:gd name="T28" fmla="*/ 539 w 1834"/>
                <a:gd name="T29" fmla="*/ 270 h 1308"/>
                <a:gd name="T30" fmla="*/ 453 w 1834"/>
                <a:gd name="T31" fmla="*/ 356 h 1308"/>
                <a:gd name="T32" fmla="*/ 539 w 1834"/>
                <a:gd name="T33" fmla="*/ 442 h 1308"/>
                <a:gd name="T34" fmla="*/ 625 w 1834"/>
                <a:gd name="T35" fmla="*/ 356 h 1308"/>
                <a:gd name="T36" fmla="*/ 539 w 1834"/>
                <a:gd name="T37" fmla="*/ 270 h 1308"/>
                <a:gd name="T38" fmla="*/ 988 w 1834"/>
                <a:gd name="T39" fmla="*/ 906 h 1308"/>
                <a:gd name="T40" fmla="*/ 917 w 1834"/>
                <a:gd name="T41" fmla="*/ 943 h 1308"/>
                <a:gd name="T42" fmla="*/ 939 w 1834"/>
                <a:gd name="T43" fmla="*/ 1063 h 1308"/>
                <a:gd name="T44" fmla="*/ 1059 w 1834"/>
                <a:gd name="T45" fmla="*/ 1040 h 1308"/>
                <a:gd name="T46" fmla="*/ 1036 w 1834"/>
                <a:gd name="T47" fmla="*/ 921 h 1308"/>
                <a:gd name="T48" fmla="*/ 988 w 1834"/>
                <a:gd name="T49" fmla="*/ 906 h 1308"/>
                <a:gd name="T50" fmla="*/ 1540 w 1834"/>
                <a:gd name="T51" fmla="*/ 402 h 1308"/>
                <a:gd name="T52" fmla="*/ 1469 w 1834"/>
                <a:gd name="T53" fmla="*/ 439 h 1308"/>
                <a:gd name="T54" fmla="*/ 1491 w 1834"/>
                <a:gd name="T55" fmla="*/ 559 h 1308"/>
                <a:gd name="T56" fmla="*/ 1611 w 1834"/>
                <a:gd name="T57" fmla="*/ 536 h 1308"/>
                <a:gd name="T58" fmla="*/ 1588 w 1834"/>
                <a:gd name="T59" fmla="*/ 417 h 1308"/>
                <a:gd name="T60" fmla="*/ 1540 w 1834"/>
                <a:gd name="T61" fmla="*/ 402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4" h="1308">
                  <a:moveTo>
                    <a:pt x="1790" y="1308"/>
                  </a:moveTo>
                  <a:cubicBezTo>
                    <a:pt x="44" y="1308"/>
                    <a:pt x="44" y="1308"/>
                    <a:pt x="44" y="1308"/>
                  </a:cubicBezTo>
                  <a:cubicBezTo>
                    <a:pt x="20" y="1308"/>
                    <a:pt x="0" y="1288"/>
                    <a:pt x="0" y="1264"/>
                  </a:cubicBezTo>
                  <a:cubicBezTo>
                    <a:pt x="0" y="44"/>
                    <a:pt x="0" y="44"/>
                    <a:pt x="0" y="44"/>
                  </a:cubicBezTo>
                  <a:cubicBezTo>
                    <a:pt x="0" y="20"/>
                    <a:pt x="20" y="0"/>
                    <a:pt x="44" y="0"/>
                  </a:cubicBezTo>
                  <a:cubicBezTo>
                    <a:pt x="1790" y="0"/>
                    <a:pt x="1790" y="0"/>
                    <a:pt x="1790" y="0"/>
                  </a:cubicBezTo>
                  <a:cubicBezTo>
                    <a:pt x="1814" y="0"/>
                    <a:pt x="1834" y="20"/>
                    <a:pt x="1834" y="44"/>
                  </a:cubicBezTo>
                  <a:cubicBezTo>
                    <a:pt x="1834" y="1264"/>
                    <a:pt x="1834" y="1264"/>
                    <a:pt x="1834" y="1264"/>
                  </a:cubicBezTo>
                  <a:cubicBezTo>
                    <a:pt x="1834" y="1288"/>
                    <a:pt x="1814" y="1308"/>
                    <a:pt x="1790" y="1308"/>
                  </a:cubicBezTo>
                  <a:close/>
                  <a:moveTo>
                    <a:pt x="44" y="44"/>
                  </a:moveTo>
                  <a:cubicBezTo>
                    <a:pt x="44" y="1264"/>
                    <a:pt x="44" y="1264"/>
                    <a:pt x="44" y="1264"/>
                  </a:cubicBezTo>
                  <a:cubicBezTo>
                    <a:pt x="1790" y="1264"/>
                    <a:pt x="1790" y="1264"/>
                    <a:pt x="1790" y="1264"/>
                  </a:cubicBezTo>
                  <a:cubicBezTo>
                    <a:pt x="1790" y="44"/>
                    <a:pt x="1790" y="44"/>
                    <a:pt x="1790" y="44"/>
                  </a:cubicBezTo>
                  <a:lnTo>
                    <a:pt x="44" y="44"/>
                  </a:lnTo>
                  <a:close/>
                  <a:moveTo>
                    <a:pt x="539" y="270"/>
                  </a:moveTo>
                  <a:cubicBezTo>
                    <a:pt x="492" y="270"/>
                    <a:pt x="453" y="309"/>
                    <a:pt x="453" y="356"/>
                  </a:cubicBezTo>
                  <a:cubicBezTo>
                    <a:pt x="453" y="403"/>
                    <a:pt x="492" y="442"/>
                    <a:pt x="539" y="442"/>
                  </a:cubicBezTo>
                  <a:cubicBezTo>
                    <a:pt x="586" y="442"/>
                    <a:pt x="625" y="403"/>
                    <a:pt x="625" y="356"/>
                  </a:cubicBezTo>
                  <a:cubicBezTo>
                    <a:pt x="625" y="309"/>
                    <a:pt x="586" y="270"/>
                    <a:pt x="539" y="270"/>
                  </a:cubicBezTo>
                  <a:close/>
                  <a:moveTo>
                    <a:pt x="988" y="906"/>
                  </a:moveTo>
                  <a:cubicBezTo>
                    <a:pt x="960" y="906"/>
                    <a:pt x="933" y="919"/>
                    <a:pt x="917" y="943"/>
                  </a:cubicBezTo>
                  <a:cubicBezTo>
                    <a:pt x="890" y="982"/>
                    <a:pt x="900" y="1036"/>
                    <a:pt x="939" y="1063"/>
                  </a:cubicBezTo>
                  <a:cubicBezTo>
                    <a:pt x="978" y="1090"/>
                    <a:pt x="1032" y="1079"/>
                    <a:pt x="1059" y="1040"/>
                  </a:cubicBezTo>
                  <a:cubicBezTo>
                    <a:pt x="1085" y="1001"/>
                    <a:pt x="1075" y="947"/>
                    <a:pt x="1036" y="921"/>
                  </a:cubicBezTo>
                  <a:cubicBezTo>
                    <a:pt x="1021" y="911"/>
                    <a:pt x="1005" y="906"/>
                    <a:pt x="988" y="906"/>
                  </a:cubicBezTo>
                  <a:close/>
                  <a:moveTo>
                    <a:pt x="1540" y="402"/>
                  </a:moveTo>
                  <a:cubicBezTo>
                    <a:pt x="1512" y="402"/>
                    <a:pt x="1485" y="415"/>
                    <a:pt x="1469" y="439"/>
                  </a:cubicBezTo>
                  <a:cubicBezTo>
                    <a:pt x="1442" y="478"/>
                    <a:pt x="1452" y="532"/>
                    <a:pt x="1491" y="559"/>
                  </a:cubicBezTo>
                  <a:cubicBezTo>
                    <a:pt x="1530" y="586"/>
                    <a:pt x="1584" y="575"/>
                    <a:pt x="1611" y="536"/>
                  </a:cubicBezTo>
                  <a:cubicBezTo>
                    <a:pt x="1637" y="497"/>
                    <a:pt x="1627" y="443"/>
                    <a:pt x="1588" y="417"/>
                  </a:cubicBezTo>
                  <a:cubicBezTo>
                    <a:pt x="1573" y="407"/>
                    <a:pt x="1557" y="402"/>
                    <a:pt x="1540" y="402"/>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bodyPr>
            <a:lstStyle/>
            <a:p>
              <a:endParaRPr lang="en-US" dirty="0">
                <a:solidFill>
                  <a:schemeClr val="tx2">
                    <a:lumMod val="100000"/>
                  </a:schemeClr>
                </a:solidFill>
              </a:endParaRPr>
            </a:p>
          </p:txBody>
        </p:sp>
        <p:sp>
          <p:nvSpPr>
            <p:cNvPr id="8" name="Freeform 6">
              <a:extLst>
                <a:ext uri="{FF2B5EF4-FFF2-40B4-BE49-F238E27FC236}">
                  <a16:creationId xmlns:a16="http://schemas.microsoft.com/office/drawing/2014/main" id="{1EED96BB-9979-4401-8F8F-43D515C4599E}"/>
                </a:ext>
              </a:extLst>
            </p:cNvPr>
            <p:cNvSpPr>
              <a:spLocks noEditPoints="1"/>
            </p:cNvSpPr>
            <p:nvPr/>
          </p:nvSpPr>
          <p:spPr bwMode="auto">
            <a:xfrm>
              <a:off x="5517261" y="3036951"/>
              <a:ext cx="1155954" cy="782955"/>
            </a:xfrm>
            <a:custGeom>
              <a:avLst/>
              <a:gdLst>
                <a:gd name="T0" fmla="*/ 10 w 1620"/>
                <a:gd name="T1" fmla="*/ 0 h 1096"/>
                <a:gd name="T2" fmla="*/ 0 w 1620"/>
                <a:gd name="T3" fmla="*/ 1086 h 1096"/>
                <a:gd name="T4" fmla="*/ 1610 w 1620"/>
                <a:gd name="T5" fmla="*/ 1096 h 1096"/>
                <a:gd name="T6" fmla="*/ 1620 w 1620"/>
                <a:gd name="T7" fmla="*/ 10 h 1096"/>
                <a:gd name="T8" fmla="*/ 816 w 1620"/>
                <a:gd name="T9" fmla="*/ 150 h 1096"/>
                <a:gd name="T10" fmla="*/ 848 w 1620"/>
                <a:gd name="T11" fmla="*/ 118 h 1096"/>
                <a:gd name="T12" fmla="*/ 940 w 1620"/>
                <a:gd name="T13" fmla="*/ 118 h 1096"/>
                <a:gd name="T14" fmla="*/ 972 w 1620"/>
                <a:gd name="T15" fmla="*/ 150 h 1096"/>
                <a:gd name="T16" fmla="*/ 972 w 1620"/>
                <a:gd name="T17" fmla="*/ 242 h 1096"/>
                <a:gd name="T18" fmla="*/ 956 w 1620"/>
                <a:gd name="T19" fmla="*/ 280 h 1096"/>
                <a:gd name="T20" fmla="*/ 894 w 1620"/>
                <a:gd name="T21" fmla="*/ 227 h 1096"/>
                <a:gd name="T22" fmla="*/ 832 w 1620"/>
                <a:gd name="T23" fmla="*/ 280 h 1096"/>
                <a:gd name="T24" fmla="*/ 816 w 1620"/>
                <a:gd name="T25" fmla="*/ 242 h 1096"/>
                <a:gd name="T26" fmla="*/ 816 w 1620"/>
                <a:gd name="T27" fmla="*/ 150 h 1096"/>
                <a:gd name="T28" fmla="*/ 260 w 1620"/>
                <a:gd name="T29" fmla="*/ 724 h 1096"/>
                <a:gd name="T30" fmla="*/ 228 w 1620"/>
                <a:gd name="T31" fmla="*/ 724 h 1096"/>
                <a:gd name="T32" fmla="*/ 136 w 1620"/>
                <a:gd name="T33" fmla="*/ 724 h 1096"/>
                <a:gd name="T34" fmla="*/ 104 w 1620"/>
                <a:gd name="T35" fmla="*/ 724 h 1096"/>
                <a:gd name="T36" fmla="*/ 151 w 1620"/>
                <a:gd name="T37" fmla="*/ 646 h 1096"/>
                <a:gd name="T38" fmla="*/ 104 w 1620"/>
                <a:gd name="T39" fmla="*/ 568 h 1096"/>
                <a:gd name="T40" fmla="*/ 182 w 1620"/>
                <a:gd name="T41" fmla="*/ 615 h 1096"/>
                <a:gd name="T42" fmla="*/ 260 w 1620"/>
                <a:gd name="T43" fmla="*/ 568 h 1096"/>
                <a:gd name="T44" fmla="*/ 213 w 1620"/>
                <a:gd name="T45" fmla="*/ 646 h 1096"/>
                <a:gd name="T46" fmla="*/ 641 w 1620"/>
                <a:gd name="T47" fmla="*/ 585 h 1096"/>
                <a:gd name="T48" fmla="*/ 549 w 1620"/>
                <a:gd name="T49" fmla="*/ 890 h 1096"/>
                <a:gd name="T50" fmla="*/ 546 w 1620"/>
                <a:gd name="T51" fmla="*/ 933 h 1096"/>
                <a:gd name="T52" fmla="*/ 406 w 1620"/>
                <a:gd name="T53" fmla="*/ 915 h 1096"/>
                <a:gd name="T54" fmla="*/ 405 w 1620"/>
                <a:gd name="T55" fmla="*/ 753 h 1096"/>
                <a:gd name="T56" fmla="*/ 448 w 1620"/>
                <a:gd name="T57" fmla="*/ 759 h 1096"/>
                <a:gd name="T58" fmla="*/ 597 w 1620"/>
                <a:gd name="T59" fmla="*/ 583 h 1096"/>
                <a:gd name="T60" fmla="*/ 432 w 1620"/>
                <a:gd name="T61" fmla="*/ 380 h 1096"/>
                <a:gd name="T62" fmla="*/ 432 w 1620"/>
                <a:gd name="T63" fmla="*/ 120 h 1096"/>
                <a:gd name="T64" fmla="*/ 540 w 1620"/>
                <a:gd name="T65" fmla="*/ 322 h 1096"/>
                <a:gd name="T66" fmla="*/ 1279 w 1620"/>
                <a:gd name="T67" fmla="*/ 382 h 1096"/>
                <a:gd name="T68" fmla="*/ 1171 w 1620"/>
                <a:gd name="T69" fmla="*/ 493 h 1096"/>
                <a:gd name="T70" fmla="*/ 1154 w 1620"/>
                <a:gd name="T71" fmla="*/ 456 h 1096"/>
                <a:gd name="T72" fmla="*/ 932 w 1620"/>
                <a:gd name="T73" fmla="*/ 518 h 1096"/>
                <a:gd name="T74" fmla="*/ 954 w 1620"/>
                <a:gd name="T75" fmla="*/ 778 h 1096"/>
                <a:gd name="T76" fmla="*/ 988 w 1620"/>
                <a:gd name="T77" fmla="*/ 959 h 1096"/>
                <a:gd name="T78" fmla="*/ 807 w 1620"/>
                <a:gd name="T79" fmla="*/ 993 h 1096"/>
                <a:gd name="T80" fmla="*/ 831 w 1620"/>
                <a:gd name="T81" fmla="*/ 766 h 1096"/>
                <a:gd name="T82" fmla="*/ 1205 w 1620"/>
                <a:gd name="T83" fmla="*/ 345 h 1096"/>
                <a:gd name="T84" fmla="*/ 1143 w 1620"/>
                <a:gd name="T85" fmla="*/ 261 h 1096"/>
                <a:gd name="T86" fmla="*/ 1278 w 1620"/>
                <a:gd name="T87" fmla="*/ 351 h 1096"/>
                <a:gd name="T88" fmla="*/ 1279 w 1620"/>
                <a:gd name="T89" fmla="*/ 382 h 1096"/>
                <a:gd name="T90" fmla="*/ 1433 w 1620"/>
                <a:gd name="T91" fmla="*/ 512 h 1096"/>
                <a:gd name="T92" fmla="*/ 1325 w 1620"/>
                <a:gd name="T93" fmla="*/ 308 h 1096"/>
                <a:gd name="T94" fmla="*/ 1560 w 1620"/>
                <a:gd name="T95" fmla="*/ 358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20" h="1096">
                  <a:moveTo>
                    <a:pt x="1610" y="0"/>
                  </a:moveTo>
                  <a:cubicBezTo>
                    <a:pt x="10" y="0"/>
                    <a:pt x="10" y="0"/>
                    <a:pt x="10" y="0"/>
                  </a:cubicBezTo>
                  <a:cubicBezTo>
                    <a:pt x="5" y="0"/>
                    <a:pt x="0" y="5"/>
                    <a:pt x="0" y="10"/>
                  </a:cubicBezTo>
                  <a:cubicBezTo>
                    <a:pt x="0" y="1086"/>
                    <a:pt x="0" y="1086"/>
                    <a:pt x="0" y="1086"/>
                  </a:cubicBezTo>
                  <a:cubicBezTo>
                    <a:pt x="0" y="1091"/>
                    <a:pt x="5" y="1096"/>
                    <a:pt x="10" y="1096"/>
                  </a:cubicBezTo>
                  <a:cubicBezTo>
                    <a:pt x="1610" y="1096"/>
                    <a:pt x="1610" y="1096"/>
                    <a:pt x="1610" y="1096"/>
                  </a:cubicBezTo>
                  <a:cubicBezTo>
                    <a:pt x="1615" y="1096"/>
                    <a:pt x="1620" y="1091"/>
                    <a:pt x="1620" y="1086"/>
                  </a:cubicBezTo>
                  <a:cubicBezTo>
                    <a:pt x="1620" y="10"/>
                    <a:pt x="1620" y="10"/>
                    <a:pt x="1620" y="10"/>
                  </a:cubicBezTo>
                  <a:cubicBezTo>
                    <a:pt x="1620" y="5"/>
                    <a:pt x="1615" y="0"/>
                    <a:pt x="1610" y="0"/>
                  </a:cubicBezTo>
                  <a:close/>
                  <a:moveTo>
                    <a:pt x="816" y="150"/>
                  </a:moveTo>
                  <a:cubicBezTo>
                    <a:pt x="808" y="141"/>
                    <a:pt x="808" y="127"/>
                    <a:pt x="816" y="118"/>
                  </a:cubicBezTo>
                  <a:cubicBezTo>
                    <a:pt x="825" y="110"/>
                    <a:pt x="839" y="110"/>
                    <a:pt x="848" y="118"/>
                  </a:cubicBezTo>
                  <a:cubicBezTo>
                    <a:pt x="894" y="165"/>
                    <a:pt x="894" y="165"/>
                    <a:pt x="894" y="165"/>
                  </a:cubicBezTo>
                  <a:cubicBezTo>
                    <a:pt x="940" y="118"/>
                    <a:pt x="940" y="118"/>
                    <a:pt x="940" y="118"/>
                  </a:cubicBezTo>
                  <a:cubicBezTo>
                    <a:pt x="949" y="110"/>
                    <a:pt x="963" y="110"/>
                    <a:pt x="972" y="118"/>
                  </a:cubicBezTo>
                  <a:cubicBezTo>
                    <a:pt x="980" y="127"/>
                    <a:pt x="980" y="141"/>
                    <a:pt x="972" y="150"/>
                  </a:cubicBezTo>
                  <a:cubicBezTo>
                    <a:pt x="925" y="196"/>
                    <a:pt x="925" y="196"/>
                    <a:pt x="925" y="196"/>
                  </a:cubicBezTo>
                  <a:cubicBezTo>
                    <a:pt x="972" y="242"/>
                    <a:pt x="972" y="242"/>
                    <a:pt x="972" y="242"/>
                  </a:cubicBezTo>
                  <a:cubicBezTo>
                    <a:pt x="980" y="251"/>
                    <a:pt x="980" y="265"/>
                    <a:pt x="972" y="274"/>
                  </a:cubicBezTo>
                  <a:cubicBezTo>
                    <a:pt x="967" y="278"/>
                    <a:pt x="962" y="280"/>
                    <a:pt x="956" y="280"/>
                  </a:cubicBezTo>
                  <a:cubicBezTo>
                    <a:pt x="950" y="280"/>
                    <a:pt x="945" y="278"/>
                    <a:pt x="940" y="274"/>
                  </a:cubicBezTo>
                  <a:cubicBezTo>
                    <a:pt x="894" y="227"/>
                    <a:pt x="894" y="227"/>
                    <a:pt x="894" y="227"/>
                  </a:cubicBezTo>
                  <a:cubicBezTo>
                    <a:pt x="848" y="274"/>
                    <a:pt x="848" y="274"/>
                    <a:pt x="848" y="274"/>
                  </a:cubicBezTo>
                  <a:cubicBezTo>
                    <a:pt x="843" y="278"/>
                    <a:pt x="838" y="280"/>
                    <a:pt x="832" y="280"/>
                  </a:cubicBezTo>
                  <a:cubicBezTo>
                    <a:pt x="826" y="280"/>
                    <a:pt x="821" y="278"/>
                    <a:pt x="816" y="274"/>
                  </a:cubicBezTo>
                  <a:cubicBezTo>
                    <a:pt x="808" y="265"/>
                    <a:pt x="808" y="251"/>
                    <a:pt x="816" y="242"/>
                  </a:cubicBezTo>
                  <a:cubicBezTo>
                    <a:pt x="863" y="196"/>
                    <a:pt x="863" y="196"/>
                    <a:pt x="863" y="196"/>
                  </a:cubicBezTo>
                  <a:lnTo>
                    <a:pt x="816" y="150"/>
                  </a:lnTo>
                  <a:close/>
                  <a:moveTo>
                    <a:pt x="260" y="692"/>
                  </a:moveTo>
                  <a:cubicBezTo>
                    <a:pt x="268" y="701"/>
                    <a:pt x="268" y="715"/>
                    <a:pt x="260" y="724"/>
                  </a:cubicBezTo>
                  <a:cubicBezTo>
                    <a:pt x="255" y="728"/>
                    <a:pt x="250" y="730"/>
                    <a:pt x="244" y="730"/>
                  </a:cubicBezTo>
                  <a:cubicBezTo>
                    <a:pt x="238" y="730"/>
                    <a:pt x="233" y="728"/>
                    <a:pt x="228" y="724"/>
                  </a:cubicBezTo>
                  <a:cubicBezTo>
                    <a:pt x="182" y="677"/>
                    <a:pt x="182" y="677"/>
                    <a:pt x="182" y="677"/>
                  </a:cubicBezTo>
                  <a:cubicBezTo>
                    <a:pt x="136" y="724"/>
                    <a:pt x="136" y="724"/>
                    <a:pt x="136" y="724"/>
                  </a:cubicBezTo>
                  <a:cubicBezTo>
                    <a:pt x="131" y="728"/>
                    <a:pt x="126" y="730"/>
                    <a:pt x="120" y="730"/>
                  </a:cubicBezTo>
                  <a:cubicBezTo>
                    <a:pt x="114" y="730"/>
                    <a:pt x="109" y="728"/>
                    <a:pt x="104" y="724"/>
                  </a:cubicBezTo>
                  <a:cubicBezTo>
                    <a:pt x="96" y="715"/>
                    <a:pt x="96" y="701"/>
                    <a:pt x="104" y="692"/>
                  </a:cubicBezTo>
                  <a:cubicBezTo>
                    <a:pt x="151" y="646"/>
                    <a:pt x="151" y="646"/>
                    <a:pt x="151" y="646"/>
                  </a:cubicBezTo>
                  <a:cubicBezTo>
                    <a:pt x="104" y="600"/>
                    <a:pt x="104" y="600"/>
                    <a:pt x="104" y="600"/>
                  </a:cubicBezTo>
                  <a:cubicBezTo>
                    <a:pt x="96" y="591"/>
                    <a:pt x="96" y="577"/>
                    <a:pt x="104" y="568"/>
                  </a:cubicBezTo>
                  <a:cubicBezTo>
                    <a:pt x="113" y="560"/>
                    <a:pt x="127" y="560"/>
                    <a:pt x="136" y="568"/>
                  </a:cubicBezTo>
                  <a:cubicBezTo>
                    <a:pt x="182" y="615"/>
                    <a:pt x="182" y="615"/>
                    <a:pt x="182" y="615"/>
                  </a:cubicBezTo>
                  <a:cubicBezTo>
                    <a:pt x="228" y="568"/>
                    <a:pt x="228" y="568"/>
                    <a:pt x="228" y="568"/>
                  </a:cubicBezTo>
                  <a:cubicBezTo>
                    <a:pt x="237" y="560"/>
                    <a:pt x="251" y="560"/>
                    <a:pt x="260" y="568"/>
                  </a:cubicBezTo>
                  <a:cubicBezTo>
                    <a:pt x="268" y="577"/>
                    <a:pt x="268" y="591"/>
                    <a:pt x="260" y="600"/>
                  </a:cubicBezTo>
                  <a:cubicBezTo>
                    <a:pt x="213" y="646"/>
                    <a:pt x="213" y="646"/>
                    <a:pt x="213" y="646"/>
                  </a:cubicBezTo>
                  <a:lnTo>
                    <a:pt x="260" y="692"/>
                  </a:lnTo>
                  <a:close/>
                  <a:moveTo>
                    <a:pt x="641" y="585"/>
                  </a:moveTo>
                  <a:cubicBezTo>
                    <a:pt x="635" y="689"/>
                    <a:pt x="577" y="788"/>
                    <a:pt x="469" y="879"/>
                  </a:cubicBezTo>
                  <a:cubicBezTo>
                    <a:pt x="549" y="890"/>
                    <a:pt x="549" y="890"/>
                    <a:pt x="549" y="890"/>
                  </a:cubicBezTo>
                  <a:cubicBezTo>
                    <a:pt x="561" y="891"/>
                    <a:pt x="569" y="902"/>
                    <a:pt x="568" y="914"/>
                  </a:cubicBezTo>
                  <a:cubicBezTo>
                    <a:pt x="566" y="925"/>
                    <a:pt x="557" y="933"/>
                    <a:pt x="546" y="933"/>
                  </a:cubicBezTo>
                  <a:cubicBezTo>
                    <a:pt x="545" y="933"/>
                    <a:pt x="544" y="933"/>
                    <a:pt x="543" y="933"/>
                  </a:cubicBezTo>
                  <a:cubicBezTo>
                    <a:pt x="406" y="915"/>
                    <a:pt x="406" y="915"/>
                    <a:pt x="406" y="915"/>
                  </a:cubicBezTo>
                  <a:cubicBezTo>
                    <a:pt x="394" y="914"/>
                    <a:pt x="385" y="903"/>
                    <a:pt x="387" y="891"/>
                  </a:cubicBezTo>
                  <a:cubicBezTo>
                    <a:pt x="405" y="753"/>
                    <a:pt x="405" y="753"/>
                    <a:pt x="405" y="753"/>
                  </a:cubicBezTo>
                  <a:cubicBezTo>
                    <a:pt x="406" y="741"/>
                    <a:pt x="417" y="733"/>
                    <a:pt x="429" y="735"/>
                  </a:cubicBezTo>
                  <a:cubicBezTo>
                    <a:pt x="442" y="736"/>
                    <a:pt x="450" y="747"/>
                    <a:pt x="448" y="759"/>
                  </a:cubicBezTo>
                  <a:cubicBezTo>
                    <a:pt x="437" y="849"/>
                    <a:pt x="437" y="849"/>
                    <a:pt x="437" y="849"/>
                  </a:cubicBezTo>
                  <a:cubicBezTo>
                    <a:pt x="537" y="765"/>
                    <a:pt x="591" y="676"/>
                    <a:pt x="597" y="583"/>
                  </a:cubicBezTo>
                  <a:cubicBezTo>
                    <a:pt x="604" y="466"/>
                    <a:pt x="531" y="377"/>
                    <a:pt x="510" y="354"/>
                  </a:cubicBezTo>
                  <a:cubicBezTo>
                    <a:pt x="488" y="370"/>
                    <a:pt x="461" y="380"/>
                    <a:pt x="432" y="380"/>
                  </a:cubicBezTo>
                  <a:cubicBezTo>
                    <a:pt x="360" y="380"/>
                    <a:pt x="302" y="322"/>
                    <a:pt x="302" y="250"/>
                  </a:cubicBezTo>
                  <a:cubicBezTo>
                    <a:pt x="302" y="178"/>
                    <a:pt x="360" y="120"/>
                    <a:pt x="432" y="120"/>
                  </a:cubicBezTo>
                  <a:cubicBezTo>
                    <a:pt x="504" y="120"/>
                    <a:pt x="562" y="178"/>
                    <a:pt x="562" y="250"/>
                  </a:cubicBezTo>
                  <a:cubicBezTo>
                    <a:pt x="562" y="276"/>
                    <a:pt x="554" y="301"/>
                    <a:pt x="540" y="322"/>
                  </a:cubicBezTo>
                  <a:cubicBezTo>
                    <a:pt x="563" y="345"/>
                    <a:pt x="649" y="447"/>
                    <a:pt x="641" y="585"/>
                  </a:cubicBezTo>
                  <a:close/>
                  <a:moveTo>
                    <a:pt x="1279" y="382"/>
                  </a:moveTo>
                  <a:cubicBezTo>
                    <a:pt x="1187" y="485"/>
                    <a:pt x="1187" y="485"/>
                    <a:pt x="1187" y="485"/>
                  </a:cubicBezTo>
                  <a:cubicBezTo>
                    <a:pt x="1183" y="490"/>
                    <a:pt x="1177" y="493"/>
                    <a:pt x="1171" y="493"/>
                  </a:cubicBezTo>
                  <a:cubicBezTo>
                    <a:pt x="1165" y="493"/>
                    <a:pt x="1160" y="491"/>
                    <a:pt x="1156" y="487"/>
                  </a:cubicBezTo>
                  <a:cubicBezTo>
                    <a:pt x="1147" y="479"/>
                    <a:pt x="1146" y="465"/>
                    <a:pt x="1154" y="456"/>
                  </a:cubicBezTo>
                  <a:cubicBezTo>
                    <a:pt x="1215" y="388"/>
                    <a:pt x="1215" y="388"/>
                    <a:pt x="1215" y="388"/>
                  </a:cubicBezTo>
                  <a:cubicBezTo>
                    <a:pt x="1084" y="401"/>
                    <a:pt x="989" y="444"/>
                    <a:pt x="932" y="518"/>
                  </a:cubicBezTo>
                  <a:cubicBezTo>
                    <a:pt x="861" y="610"/>
                    <a:pt x="870" y="725"/>
                    <a:pt x="875" y="756"/>
                  </a:cubicBezTo>
                  <a:cubicBezTo>
                    <a:pt x="902" y="755"/>
                    <a:pt x="930" y="762"/>
                    <a:pt x="954" y="778"/>
                  </a:cubicBezTo>
                  <a:cubicBezTo>
                    <a:pt x="983" y="798"/>
                    <a:pt x="1002" y="828"/>
                    <a:pt x="1008" y="862"/>
                  </a:cubicBezTo>
                  <a:cubicBezTo>
                    <a:pt x="1015" y="896"/>
                    <a:pt x="1008" y="930"/>
                    <a:pt x="988" y="959"/>
                  </a:cubicBezTo>
                  <a:cubicBezTo>
                    <a:pt x="963" y="996"/>
                    <a:pt x="922" y="1016"/>
                    <a:pt x="881" y="1016"/>
                  </a:cubicBezTo>
                  <a:cubicBezTo>
                    <a:pt x="855" y="1016"/>
                    <a:pt x="830" y="1008"/>
                    <a:pt x="807" y="993"/>
                  </a:cubicBezTo>
                  <a:cubicBezTo>
                    <a:pt x="748" y="953"/>
                    <a:pt x="733" y="872"/>
                    <a:pt x="773" y="812"/>
                  </a:cubicBezTo>
                  <a:cubicBezTo>
                    <a:pt x="788" y="791"/>
                    <a:pt x="809" y="775"/>
                    <a:pt x="831" y="766"/>
                  </a:cubicBezTo>
                  <a:cubicBezTo>
                    <a:pt x="826" y="733"/>
                    <a:pt x="812" y="601"/>
                    <a:pt x="897" y="491"/>
                  </a:cubicBezTo>
                  <a:cubicBezTo>
                    <a:pt x="961" y="409"/>
                    <a:pt x="1065" y="360"/>
                    <a:pt x="1205" y="345"/>
                  </a:cubicBezTo>
                  <a:cubicBezTo>
                    <a:pt x="1145" y="292"/>
                    <a:pt x="1145" y="292"/>
                    <a:pt x="1145" y="292"/>
                  </a:cubicBezTo>
                  <a:cubicBezTo>
                    <a:pt x="1136" y="284"/>
                    <a:pt x="1135" y="270"/>
                    <a:pt x="1143" y="261"/>
                  </a:cubicBezTo>
                  <a:cubicBezTo>
                    <a:pt x="1151" y="252"/>
                    <a:pt x="1165" y="251"/>
                    <a:pt x="1174" y="259"/>
                  </a:cubicBezTo>
                  <a:cubicBezTo>
                    <a:pt x="1278" y="351"/>
                    <a:pt x="1278" y="351"/>
                    <a:pt x="1278" y="351"/>
                  </a:cubicBezTo>
                  <a:cubicBezTo>
                    <a:pt x="1282" y="355"/>
                    <a:pt x="1285" y="361"/>
                    <a:pt x="1285" y="366"/>
                  </a:cubicBezTo>
                  <a:cubicBezTo>
                    <a:pt x="1285" y="372"/>
                    <a:pt x="1283" y="378"/>
                    <a:pt x="1279" y="382"/>
                  </a:cubicBezTo>
                  <a:close/>
                  <a:moveTo>
                    <a:pt x="1540" y="455"/>
                  </a:moveTo>
                  <a:cubicBezTo>
                    <a:pt x="1515" y="492"/>
                    <a:pt x="1474" y="512"/>
                    <a:pt x="1433" y="512"/>
                  </a:cubicBezTo>
                  <a:cubicBezTo>
                    <a:pt x="1407" y="512"/>
                    <a:pt x="1382" y="504"/>
                    <a:pt x="1359" y="489"/>
                  </a:cubicBezTo>
                  <a:cubicBezTo>
                    <a:pt x="1300" y="449"/>
                    <a:pt x="1285" y="368"/>
                    <a:pt x="1325" y="308"/>
                  </a:cubicBezTo>
                  <a:cubicBezTo>
                    <a:pt x="1366" y="249"/>
                    <a:pt x="1447" y="234"/>
                    <a:pt x="1506" y="274"/>
                  </a:cubicBezTo>
                  <a:cubicBezTo>
                    <a:pt x="1535" y="294"/>
                    <a:pt x="1554" y="324"/>
                    <a:pt x="1560" y="358"/>
                  </a:cubicBezTo>
                  <a:cubicBezTo>
                    <a:pt x="1567" y="392"/>
                    <a:pt x="1560" y="426"/>
                    <a:pt x="1540" y="455"/>
                  </a:cubicBezTo>
                  <a:close/>
                </a:path>
              </a:pathLst>
            </a:custGeom>
            <a:solidFill>
              <a:schemeClr val="bg1">
                <a:lumMod val="100000"/>
              </a:schemeClr>
            </a:solidFill>
            <a:ln>
              <a:noFill/>
            </a:ln>
          </p:spPr>
          <p:txBody>
            <a:bodyPr vert="horz" wrap="square" lIns="91440" tIns="45720" rIns="91440" bIns="45720" numCol="1" anchor="t" anchorCtr="0" compatLnSpc="1">
              <a:prstTxWarp prst="textNoShape">
                <a:avLst/>
              </a:prstTxWarp>
            </a:bodyPr>
            <a:lstStyle/>
            <a:p>
              <a:endParaRPr lang="en-US" dirty="0">
                <a:solidFill>
                  <a:schemeClr val="tx2">
                    <a:lumMod val="100000"/>
                  </a:schemeClr>
                </a:solidFill>
              </a:endParaRPr>
            </a:p>
          </p:txBody>
        </p:sp>
      </p:grpSp>
      <p:pic>
        <p:nvPicPr>
          <p:cNvPr id="4" name="Picture 3">
            <a:extLst>
              <a:ext uri="{FF2B5EF4-FFF2-40B4-BE49-F238E27FC236}">
                <a16:creationId xmlns:a16="http://schemas.microsoft.com/office/drawing/2014/main" id="{A319EAE4-E79A-49BA-B3CA-B58ED97499CB}"/>
              </a:ext>
            </a:extLst>
          </p:cNvPr>
          <p:cNvPicPr>
            <a:picLocks noChangeAspect="1"/>
          </p:cNvPicPr>
          <p:nvPr/>
        </p:nvPicPr>
        <p:blipFill>
          <a:blip r:embed="rId2"/>
          <a:stretch>
            <a:fillRect/>
          </a:stretch>
        </p:blipFill>
        <p:spPr>
          <a:xfrm>
            <a:off x="1102508" y="1786111"/>
            <a:ext cx="9992210" cy="3621338"/>
          </a:xfrm>
          <a:prstGeom prst="rect">
            <a:avLst/>
          </a:prstGeom>
        </p:spPr>
      </p:pic>
    </p:spTree>
    <p:extLst>
      <p:ext uri="{BB962C8B-B14F-4D97-AF65-F5344CB8AC3E}">
        <p14:creationId xmlns:p14="http://schemas.microsoft.com/office/powerpoint/2010/main" val="1592664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E4P_STYLE_ID" val="39dcc26a-7131-49f4-a9eb-1c0521500c03"/>
  <p:tag name="THINKCELLPRESENTATIONDONOTDELETE" val="&lt;?xml version=&quot;1.0&quot; encoding=&quot;UTF-16&quot; standalone=&quot;yes&quot;?&gt;&lt;root reqver=&quot;23045&quot;&gt;&lt;version val=&quot;2418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EE4P_MASTERWIZARD_MARGINS" val="0"/>
  <p:tag name="EE4P_LANGUAGE_ID" val="1033"/>
  <p:tag name="THINKCELLUNDODONOTDELETE" val="0"/>
  <p:tag name="EE4P_MASTERWIZARD_DRAFT" val="1"/>
</p:tagLst>
</file>

<file path=ppt/tags/tag1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0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0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0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0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0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0.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11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1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2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2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4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8.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2.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8.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0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0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0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1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1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1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1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2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32.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3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38.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4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4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4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4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52.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5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58.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6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6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6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6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7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2.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8.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9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3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2.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1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1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1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1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8.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3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3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3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3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5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5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5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5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2.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8.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7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9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0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8.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1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28.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3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3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3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3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4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4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4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4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2.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8.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6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6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6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6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72.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7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8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2.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48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8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8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8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8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8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8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9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9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92.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9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9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9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9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9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98.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49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0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0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02.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0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0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0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0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0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08.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0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1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1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12.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1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1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1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1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18.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2.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52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2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2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2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2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2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2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2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2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2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30.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53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3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3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34.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53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3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3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3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3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4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4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42.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4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4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4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4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4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48.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4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5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5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52.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5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5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5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5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5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58.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5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6.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56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6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62.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6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6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6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6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6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68.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6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7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7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72.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7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7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7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7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7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7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7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8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8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8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8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8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8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86.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58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8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8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592.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9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602.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0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6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6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6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6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8.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6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70.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7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2.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7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7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6.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8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8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8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8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9.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9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1.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9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3.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9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5.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9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7.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EE4P_MASTERWIZARD" val="Draft"/>
</p:tagLst>
</file>

<file path=ppt/theme/theme1.xml><?xml version="1.0" encoding="utf-8"?>
<a:theme xmlns:a="http://schemas.openxmlformats.org/drawingml/2006/main" name="BCG Grid 16:9">
  <a:themeElements>
    <a:clrScheme name="The Boston Consulting Group">
      <a:dk1>
        <a:srgbClr val="575757"/>
      </a:dk1>
      <a:lt1>
        <a:sysClr val="window" lastClr="FFFFFF"/>
      </a:lt1>
      <a:dk2>
        <a:srgbClr val="29BA74"/>
      </a:dk2>
      <a:lt2>
        <a:srgbClr val="F2F2F2"/>
      </a:lt2>
      <a:accent1>
        <a:srgbClr val="03522D"/>
      </a:accent1>
      <a:accent2>
        <a:srgbClr val="197A56"/>
      </a:accent2>
      <a:accent3>
        <a:srgbClr val="D4DF33"/>
      </a:accent3>
      <a:accent4>
        <a:srgbClr val="3EAD92"/>
      </a:accent4>
      <a:accent5>
        <a:srgbClr val="6E6F73"/>
      </a:accent5>
      <a:accent6>
        <a:srgbClr val="295E7E"/>
      </a:accent6>
      <a:hlink>
        <a:srgbClr val="2E3558"/>
      </a:hlink>
      <a:folHlink>
        <a:srgbClr val="2E3558"/>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9BA74"/>
        </a:solidFill>
        <a:ln w="9525" cap="rnd" cmpd="sng" algn="ctr">
          <a:solidFill>
            <a:srgbClr val="29BA74"/>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spcAft>
            <a:spcPts val="1000"/>
          </a:spcAft>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potx" id="{F3C9A9EC-4B4A-4AD3-94B4-98994E8C5084}" vid="{74992BC4-5D8A-4B70-AC39-A66B5A4F8C14}"/>
    </a:ext>
  </a:extLst>
</a:theme>
</file>

<file path=ppt/theme/theme2.xml><?xml version="1.0" encoding="utf-8"?>
<a:theme xmlns:a="http://schemas.openxmlformats.org/drawingml/2006/main" name="1_BCG Grid 16:9">
  <a:themeElements>
    <a:clrScheme name="Centre for Public Impact">
      <a:dk1>
        <a:srgbClr val="2A5159"/>
      </a:dk1>
      <a:lt1>
        <a:srgbClr val="FFFFFF"/>
      </a:lt1>
      <a:dk2>
        <a:srgbClr val="00C795"/>
      </a:dk2>
      <a:lt2>
        <a:srgbClr val="F2F2F2"/>
      </a:lt2>
      <a:accent1>
        <a:srgbClr val="005B43"/>
      </a:accent1>
      <a:accent2>
        <a:srgbClr val="00956F"/>
      </a:accent2>
      <a:accent3>
        <a:srgbClr val="FFBF3F"/>
      </a:accent3>
      <a:accent4>
        <a:srgbClr val="26C895"/>
      </a:accent4>
      <a:accent5>
        <a:srgbClr val="949494"/>
      </a:accent5>
      <a:accent6>
        <a:srgbClr val="2A5159"/>
      </a:accent6>
      <a:hlink>
        <a:srgbClr val="15718C"/>
      </a:hlink>
      <a:folHlink>
        <a:srgbClr val="20A9D2"/>
      </a:folHlink>
    </a:clrScheme>
    <a:fontScheme name="Custom 9">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a:noFill/>
          <a:prstDash val="sysDot"/>
          <a:roun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spcAft>
            <a:spcPts val="1000"/>
          </a:spcAft>
          <a:defRPr sz="12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3.xml><?xml version="1.0" encoding="utf-8"?>
<a:theme xmlns:a="http://schemas.openxmlformats.org/drawingml/2006/main" name="2_BCG Grid 16:9">
  <a:themeElements>
    <a:clrScheme name="Centre for Public Impact">
      <a:dk1>
        <a:srgbClr val="2A5159"/>
      </a:dk1>
      <a:lt1>
        <a:srgbClr val="FFFFFF"/>
      </a:lt1>
      <a:dk2>
        <a:srgbClr val="00C795"/>
      </a:dk2>
      <a:lt2>
        <a:srgbClr val="F2F2F2"/>
      </a:lt2>
      <a:accent1>
        <a:srgbClr val="005B43"/>
      </a:accent1>
      <a:accent2>
        <a:srgbClr val="00956F"/>
      </a:accent2>
      <a:accent3>
        <a:srgbClr val="FFBF3F"/>
      </a:accent3>
      <a:accent4>
        <a:srgbClr val="26C895"/>
      </a:accent4>
      <a:accent5>
        <a:srgbClr val="949494"/>
      </a:accent5>
      <a:accent6>
        <a:srgbClr val="2A5159"/>
      </a:accent6>
      <a:hlink>
        <a:srgbClr val="15718C"/>
      </a:hlink>
      <a:folHlink>
        <a:srgbClr val="20A9D2"/>
      </a:folHlink>
    </a:clrScheme>
    <a:fontScheme name="Custom 9">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a:noFill/>
          <a:prstDash val="sysDot"/>
          <a:roun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spcAft>
            <a:spcPts val="1000"/>
          </a:spcAft>
          <a:defRPr sz="12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4.xml><?xml version="1.0" encoding="utf-8"?>
<a:theme xmlns:a="http://schemas.openxmlformats.org/drawingml/2006/main" name="3_BCG Grid 16:9">
  <a:themeElements>
    <a:clrScheme name="The Boston Consulting Group">
      <a:dk1>
        <a:srgbClr val="575757"/>
      </a:dk1>
      <a:lt1>
        <a:sysClr val="window" lastClr="FFFFFF"/>
      </a:lt1>
      <a:dk2>
        <a:srgbClr val="29BA74"/>
      </a:dk2>
      <a:lt2>
        <a:srgbClr val="F2F2F2"/>
      </a:lt2>
      <a:accent1>
        <a:srgbClr val="03522D"/>
      </a:accent1>
      <a:accent2>
        <a:srgbClr val="197A56"/>
      </a:accent2>
      <a:accent3>
        <a:srgbClr val="D4DF33"/>
      </a:accent3>
      <a:accent4>
        <a:srgbClr val="3EAD92"/>
      </a:accent4>
      <a:accent5>
        <a:srgbClr val="6E6F73"/>
      </a:accent5>
      <a:accent6>
        <a:srgbClr val="295E7E"/>
      </a:accent6>
      <a:hlink>
        <a:srgbClr val="2E3558"/>
      </a:hlink>
      <a:folHlink>
        <a:srgbClr val="2E3558"/>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9BA74"/>
        </a:solidFill>
        <a:ln w="9525" cap="rnd" cmpd="sng" algn="ctr">
          <a:solidFill>
            <a:srgbClr val="29BA74"/>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spcAft>
            <a:spcPts val="1000"/>
          </a:spcAft>
          <a:defRPr sz="1200"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potx" id="{7DE1840D-40E5-4DD3-8666-4EC8EEE59EF1}" vid="{D291E9DA-DAB5-4DDA-B239-C416CC34F61A}"/>
    </a:ext>
  </a:extLst>
</a:theme>
</file>

<file path=ppt/theme/theme5.xml><?xml version="1.0" encoding="utf-8"?>
<a:theme xmlns:a="http://schemas.openxmlformats.org/drawingml/2006/main" name="Office Theme">
  <a:themeElements>
    <a:clrScheme name="BCG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E3558"/>
      </a:hlink>
      <a:folHlink>
        <a:srgbClr val="670F31"/>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BCG Colors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FC77E"/>
      </a:hlink>
      <a:folHlink>
        <a:srgbClr val="03522D"/>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17584</TotalTime>
  <Words>790</Words>
  <Application>Microsoft Office PowerPoint</Application>
  <PresentationFormat>Widescreen</PresentationFormat>
  <Paragraphs>169</Paragraphs>
  <Slides>30</Slides>
  <Notes>22</Notes>
  <HiddenSlides>0</HiddenSlides>
  <MMClips>0</MMClips>
  <ScaleCrop>false</ScaleCrop>
  <HeadingPairs>
    <vt:vector size="10"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30</vt:i4>
      </vt:variant>
      <vt:variant>
        <vt:lpstr>Custom Shows</vt:lpstr>
      </vt:variant>
      <vt:variant>
        <vt:i4>1</vt:i4>
      </vt:variant>
    </vt:vector>
  </HeadingPairs>
  <TitlesOfParts>
    <vt:vector size="42" baseType="lpstr">
      <vt:lpstr>Arial</vt:lpstr>
      <vt:lpstr>Avenir Book</vt:lpstr>
      <vt:lpstr>Azo Sans</vt:lpstr>
      <vt:lpstr>Azo Sans Black</vt:lpstr>
      <vt:lpstr>Azo Sans Light</vt:lpstr>
      <vt:lpstr>Trebuchet MS</vt:lpstr>
      <vt:lpstr>BCG Grid 16:9</vt:lpstr>
      <vt:lpstr>1_BCG Grid 16:9</vt:lpstr>
      <vt:lpstr>2_BCG Grid 16:9</vt:lpstr>
      <vt:lpstr>3_BCG Grid 16:9</vt:lpstr>
      <vt:lpstr>think-cell Slide</vt:lpstr>
      <vt:lpstr>Public management and outcomes for children</vt:lpstr>
      <vt:lpstr>PowerPoint Presentation</vt:lpstr>
      <vt:lpstr>A shared starting point</vt:lpstr>
      <vt:lpstr>PowerPoint Presentation</vt:lpstr>
      <vt:lpstr>PowerPoint Presentation</vt:lpstr>
      <vt:lpstr>PowerPoint Presentation</vt:lpstr>
      <vt:lpstr>PowerPoint Presentation</vt:lpstr>
      <vt:lpstr>PowerPoint Presentation</vt:lpstr>
      <vt:lpstr>PowerPoint Presentation</vt:lpstr>
      <vt:lpstr>Implications for public management</vt:lpstr>
      <vt:lpstr>PowerPoint Presentation</vt:lpstr>
      <vt:lpstr>PowerPoint Presentation</vt:lpstr>
      <vt:lpstr>PowerPoint Presentation</vt:lpstr>
      <vt:lpstr>PowerPoint Presentation</vt:lpstr>
      <vt:lpstr>PowerPoint Presentation</vt:lpstr>
      <vt:lpstr>Learning from doing</vt:lpstr>
      <vt:lpstr>PowerPoint Presentation</vt:lpstr>
      <vt:lpstr>How do we manage to help create positive outcomes?</vt:lpstr>
      <vt:lpstr>PowerPoint Presentation</vt:lpstr>
      <vt:lpstr>PowerPoint Presentation</vt:lpstr>
      <vt:lpstr>PowerPoint Presentation</vt:lpstr>
      <vt:lpstr>Systems operate at different scales</vt:lpstr>
      <vt:lpstr> </vt:lpstr>
      <vt:lpstr>A connected “stack” of Learning Cycles</vt:lpstr>
      <vt:lpstr>PowerPoint Presentation</vt:lpstr>
      <vt:lpstr>Summary </vt:lpstr>
      <vt:lpstr>Example: Plymouth Alliance</vt:lpstr>
      <vt:lpstr>Example: Liverpool Combined Authority</vt:lpstr>
      <vt:lpstr>PowerPoint Presentation</vt:lpstr>
      <vt:lpstr>PowerPoint Presentation</vt:lpstr>
      <vt:lpstr>Format Guide Workshop</vt:lpstr>
    </vt:vector>
  </TitlesOfParts>
  <Company>The Boston Consulting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Novak, Sarah</dc:creator>
  <cp:lastModifiedBy>Toby Lowe</cp:lastModifiedBy>
  <cp:revision>215</cp:revision>
  <cp:lastPrinted>2016-04-06T18:59:25Z</cp:lastPrinted>
  <dcterms:created xsi:type="dcterms:W3CDTF">2018-09-16T23:37:02Z</dcterms:created>
  <dcterms:modified xsi:type="dcterms:W3CDTF">2021-10-06T09:21:48Z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ormat Name">
    <vt:lpwstr>Grid Format</vt:lpwstr>
  </property>
  <property fmtid="{D5CDD505-2E9C-101B-9397-08002B2CF9AE}" pid="3" name="NXPowerLiteLastOptimized">
    <vt:lpwstr>488649</vt:lpwstr>
  </property>
  <property fmtid="{D5CDD505-2E9C-101B-9397-08002B2CF9AE}" pid="4" name="NXPowerLiteSettings">
    <vt:lpwstr>87000AA0054001</vt:lpwstr>
  </property>
  <property fmtid="{D5CDD505-2E9C-101B-9397-08002B2CF9AE}" pid="5" name="NXPowerLiteVersion">
    <vt:lpwstr>D7.1.8</vt:lpwstr>
  </property>
  <property fmtid="{D5CDD505-2E9C-101B-9397-08002B2CF9AE}" pid="6" name="Template Name">
    <vt:lpwstr>16x9</vt:lpwstr>
  </property>
</Properties>
</file>